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67F9A0D-6933-4136-85BF-7243918A3F38}">
  <a:tblStyle styleId="{367F9A0D-6933-4136-85BF-7243918A3F3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1" Type="http://schemas.openxmlformats.org/officeDocument/2006/relationships/slide" Target="slides/slide55.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13.png>
</file>

<file path=ppt/media/image14.png>
</file>

<file path=ppt/media/image15.jpg>
</file>

<file path=ppt/media/image2.gif>
</file>

<file path=ppt/media/image3.gif>
</file>

<file path=ppt/media/image4.gif>
</file>

<file path=ppt/media/image5.gif>
</file>

<file path=ppt/media/image6.jpg>
</file>

<file path=ppt/media/image7.g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9228cf35c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9228cf35c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913aef6b8e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913aef6b8e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8d749efc24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8d749efc24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9228cf35c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9228cf35c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8c088f61f3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8c088f61f3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8c1648665b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8c1648665b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8c088f61f3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8c088f61f3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8c088f61f3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8c088f61f3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8c088f61f3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8c088f61f3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8c088f61f3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8c088f61f3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8b14e476f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8b14e476f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82429b6467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82429b6467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82429b6467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82429b6467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82429b6467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82429b6467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82429b6467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82429b6467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82429b6467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82429b6467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82429b6467_0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82429b6467_0_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9228cf35c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9228cf35c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82429b6467_0_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82429b6467_0_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g8c1648665b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8" name="Google Shape;1118;g8c1648665b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8c1648665b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8c1648665b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8b180810af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8b180810af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8c1648665b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8c1648665b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 name="Shape 1187"/>
        <p:cNvGrpSpPr/>
        <p:nvPr/>
      </p:nvGrpSpPr>
      <p:grpSpPr>
        <a:xfrm>
          <a:off x="0" y="0"/>
          <a:ext cx="0" cy="0"/>
          <a:chOff x="0" y="0"/>
          <a:chExt cx="0" cy="0"/>
        </a:xfrm>
      </p:grpSpPr>
      <p:sp>
        <p:nvSpPr>
          <p:cNvPr id="1188" name="Google Shape;1188;g8c1648665b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 name="Google Shape;1189;g8c1648665b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g8c1648665b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8c1648665b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8c1648665b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8c1648665b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g8c1648665b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 name="Google Shape;1244;g8c1648665b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8c1708b35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8c1708b35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8" name="Shape 1468"/>
        <p:cNvGrpSpPr/>
        <p:nvPr/>
      </p:nvGrpSpPr>
      <p:grpSpPr>
        <a:xfrm>
          <a:off x="0" y="0"/>
          <a:ext cx="0" cy="0"/>
          <a:chOff x="0" y="0"/>
          <a:chExt cx="0" cy="0"/>
        </a:xfrm>
      </p:grpSpPr>
      <p:sp>
        <p:nvSpPr>
          <p:cNvPr id="1469" name="Google Shape;1469;g913aef6b8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0" name="Google Shape;1470;g913aef6b8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8c1708b3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8c1708b3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2" name="Shape 1512"/>
        <p:cNvGrpSpPr/>
        <p:nvPr/>
      </p:nvGrpSpPr>
      <p:grpSpPr>
        <a:xfrm>
          <a:off x="0" y="0"/>
          <a:ext cx="0" cy="0"/>
          <a:chOff x="0" y="0"/>
          <a:chExt cx="0" cy="0"/>
        </a:xfrm>
      </p:grpSpPr>
      <p:sp>
        <p:nvSpPr>
          <p:cNvPr id="1513" name="Google Shape;1513;g8c1708b35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4" name="Google Shape;1514;g8c1708b35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 name="Shape 1521"/>
        <p:cNvGrpSpPr/>
        <p:nvPr/>
      </p:nvGrpSpPr>
      <p:grpSpPr>
        <a:xfrm>
          <a:off x="0" y="0"/>
          <a:ext cx="0" cy="0"/>
          <a:chOff x="0" y="0"/>
          <a:chExt cx="0" cy="0"/>
        </a:xfrm>
      </p:grpSpPr>
      <p:sp>
        <p:nvSpPr>
          <p:cNvPr id="1522" name="Google Shape;1522;g8c1708b35a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3" name="Google Shape;1523;g8c1708b35a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8b180810af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8b180810af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 name="Shape 1528"/>
        <p:cNvGrpSpPr/>
        <p:nvPr/>
      </p:nvGrpSpPr>
      <p:grpSpPr>
        <a:xfrm>
          <a:off x="0" y="0"/>
          <a:ext cx="0" cy="0"/>
          <a:chOff x="0" y="0"/>
          <a:chExt cx="0" cy="0"/>
        </a:xfrm>
      </p:grpSpPr>
      <p:sp>
        <p:nvSpPr>
          <p:cNvPr id="1529" name="Google Shape;1529;g8c1708b35a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0" name="Google Shape;1530;g8c1708b35a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4" name="Shape 1544"/>
        <p:cNvGrpSpPr/>
        <p:nvPr/>
      </p:nvGrpSpPr>
      <p:grpSpPr>
        <a:xfrm>
          <a:off x="0" y="0"/>
          <a:ext cx="0" cy="0"/>
          <a:chOff x="0" y="0"/>
          <a:chExt cx="0" cy="0"/>
        </a:xfrm>
      </p:grpSpPr>
      <p:sp>
        <p:nvSpPr>
          <p:cNvPr id="1545" name="Google Shape;1545;g9228cf35ca_3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6" name="Google Shape;1546;g9228cf35ca_3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0" name="Shape 1560"/>
        <p:cNvGrpSpPr/>
        <p:nvPr/>
      </p:nvGrpSpPr>
      <p:grpSpPr>
        <a:xfrm>
          <a:off x="0" y="0"/>
          <a:ext cx="0" cy="0"/>
          <a:chOff x="0" y="0"/>
          <a:chExt cx="0" cy="0"/>
        </a:xfrm>
      </p:grpSpPr>
      <p:sp>
        <p:nvSpPr>
          <p:cNvPr id="1561" name="Google Shape;1561;g8c1708b35a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2" name="Google Shape;1562;g8c1708b35a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7" name="Shape 1897"/>
        <p:cNvGrpSpPr/>
        <p:nvPr/>
      </p:nvGrpSpPr>
      <p:grpSpPr>
        <a:xfrm>
          <a:off x="0" y="0"/>
          <a:ext cx="0" cy="0"/>
          <a:chOff x="0" y="0"/>
          <a:chExt cx="0" cy="0"/>
        </a:xfrm>
      </p:grpSpPr>
      <p:sp>
        <p:nvSpPr>
          <p:cNvPr id="1898" name="Google Shape;1898;g8c1708b35a_2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9" name="Google Shape;1899;g8c1708b35a_2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7" name="Shape 8397"/>
        <p:cNvGrpSpPr/>
        <p:nvPr/>
      </p:nvGrpSpPr>
      <p:grpSpPr>
        <a:xfrm>
          <a:off x="0" y="0"/>
          <a:ext cx="0" cy="0"/>
          <a:chOff x="0" y="0"/>
          <a:chExt cx="0" cy="0"/>
        </a:xfrm>
      </p:grpSpPr>
      <p:sp>
        <p:nvSpPr>
          <p:cNvPr id="8398" name="Google Shape;8398;g8c1708b35a_2_6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9" name="Google Shape;8399;g8c1708b35a_2_6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4" name="Shape 8824"/>
        <p:cNvGrpSpPr/>
        <p:nvPr/>
      </p:nvGrpSpPr>
      <p:grpSpPr>
        <a:xfrm>
          <a:off x="0" y="0"/>
          <a:ext cx="0" cy="0"/>
          <a:chOff x="0" y="0"/>
          <a:chExt cx="0" cy="0"/>
        </a:xfrm>
      </p:grpSpPr>
      <p:sp>
        <p:nvSpPr>
          <p:cNvPr id="8825" name="Google Shape;8825;g8c1708b35a_2_7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6" name="Google Shape;8826;g8c1708b35a_2_7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7" name="Shape 8987"/>
        <p:cNvGrpSpPr/>
        <p:nvPr/>
      </p:nvGrpSpPr>
      <p:grpSpPr>
        <a:xfrm>
          <a:off x="0" y="0"/>
          <a:ext cx="0" cy="0"/>
          <a:chOff x="0" y="0"/>
          <a:chExt cx="0" cy="0"/>
        </a:xfrm>
      </p:grpSpPr>
      <p:sp>
        <p:nvSpPr>
          <p:cNvPr id="8988" name="Google Shape;8988;g8c1708b35a_2_7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9" name="Google Shape;8989;g8c1708b35a_2_7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9" name="Shape 9389"/>
        <p:cNvGrpSpPr/>
        <p:nvPr/>
      </p:nvGrpSpPr>
      <p:grpSpPr>
        <a:xfrm>
          <a:off x="0" y="0"/>
          <a:ext cx="0" cy="0"/>
          <a:chOff x="0" y="0"/>
          <a:chExt cx="0" cy="0"/>
        </a:xfrm>
      </p:grpSpPr>
      <p:sp>
        <p:nvSpPr>
          <p:cNvPr id="9390" name="Google Shape;9390;g8c1708b35a_2_7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1" name="Google Shape;9391;g8c1708b35a_2_7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0" name="Shape 9760"/>
        <p:cNvGrpSpPr/>
        <p:nvPr/>
      </p:nvGrpSpPr>
      <p:grpSpPr>
        <a:xfrm>
          <a:off x="0" y="0"/>
          <a:ext cx="0" cy="0"/>
          <a:chOff x="0" y="0"/>
          <a:chExt cx="0" cy="0"/>
        </a:xfrm>
      </p:grpSpPr>
      <p:sp>
        <p:nvSpPr>
          <p:cNvPr id="9761" name="Google Shape;9761;g8c1708b35a_2_8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2" name="Google Shape;9762;g8c1708b35a_2_8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2" name="Shape 10062"/>
        <p:cNvGrpSpPr/>
        <p:nvPr/>
      </p:nvGrpSpPr>
      <p:grpSpPr>
        <a:xfrm>
          <a:off x="0" y="0"/>
          <a:ext cx="0" cy="0"/>
          <a:chOff x="0" y="0"/>
          <a:chExt cx="0" cy="0"/>
        </a:xfrm>
      </p:grpSpPr>
      <p:sp>
        <p:nvSpPr>
          <p:cNvPr id="10063" name="Google Shape;10063;g8c1708b35a_2_8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4" name="Google Shape;10064;g8c1708b35a_2_8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8b180810a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8b180810a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4" name="Shape 10354"/>
        <p:cNvGrpSpPr/>
        <p:nvPr/>
      </p:nvGrpSpPr>
      <p:grpSpPr>
        <a:xfrm>
          <a:off x="0" y="0"/>
          <a:ext cx="0" cy="0"/>
          <a:chOff x="0" y="0"/>
          <a:chExt cx="0" cy="0"/>
        </a:xfrm>
      </p:grpSpPr>
      <p:sp>
        <p:nvSpPr>
          <p:cNvPr id="10355" name="Google Shape;10355;g8c1708b35a_2_8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6" name="Google Shape;10356;g8c1708b35a_2_8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3" name="Shape 10713"/>
        <p:cNvGrpSpPr/>
        <p:nvPr/>
      </p:nvGrpSpPr>
      <p:grpSpPr>
        <a:xfrm>
          <a:off x="0" y="0"/>
          <a:ext cx="0" cy="0"/>
          <a:chOff x="0" y="0"/>
          <a:chExt cx="0" cy="0"/>
        </a:xfrm>
      </p:grpSpPr>
      <p:sp>
        <p:nvSpPr>
          <p:cNvPr id="10714" name="Google Shape;10714;g8c1708b35a_2_9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5" name="Google Shape;10715;g8c1708b35a_2_9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0" name="Shape 11130"/>
        <p:cNvGrpSpPr/>
        <p:nvPr/>
      </p:nvGrpSpPr>
      <p:grpSpPr>
        <a:xfrm>
          <a:off x="0" y="0"/>
          <a:ext cx="0" cy="0"/>
          <a:chOff x="0" y="0"/>
          <a:chExt cx="0" cy="0"/>
        </a:xfrm>
      </p:grpSpPr>
      <p:sp>
        <p:nvSpPr>
          <p:cNvPr id="11131" name="Google Shape;11131;g8c1708b35a_2_9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2" name="Google Shape;11132;g8c1708b35a_2_9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9" name="Shape 11469"/>
        <p:cNvGrpSpPr/>
        <p:nvPr/>
      </p:nvGrpSpPr>
      <p:grpSpPr>
        <a:xfrm>
          <a:off x="0" y="0"/>
          <a:ext cx="0" cy="0"/>
          <a:chOff x="0" y="0"/>
          <a:chExt cx="0" cy="0"/>
        </a:xfrm>
      </p:grpSpPr>
      <p:sp>
        <p:nvSpPr>
          <p:cNvPr id="11470" name="Google Shape;11470;g8c1708b35a_2_9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1" name="Google Shape;11471;g8c1708b35a_2_9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7" name="Shape 11657"/>
        <p:cNvGrpSpPr/>
        <p:nvPr/>
      </p:nvGrpSpPr>
      <p:grpSpPr>
        <a:xfrm>
          <a:off x="0" y="0"/>
          <a:ext cx="0" cy="0"/>
          <a:chOff x="0" y="0"/>
          <a:chExt cx="0" cy="0"/>
        </a:xfrm>
      </p:grpSpPr>
      <p:sp>
        <p:nvSpPr>
          <p:cNvPr id="11658" name="Google Shape;11658;g8c1708b35a_2_10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9" name="Google Shape;11659;g8c1708b35a_2_10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0" name="Shape 11900"/>
        <p:cNvGrpSpPr/>
        <p:nvPr/>
      </p:nvGrpSpPr>
      <p:grpSpPr>
        <a:xfrm>
          <a:off x="0" y="0"/>
          <a:ext cx="0" cy="0"/>
          <a:chOff x="0" y="0"/>
          <a:chExt cx="0" cy="0"/>
        </a:xfrm>
      </p:grpSpPr>
      <p:sp>
        <p:nvSpPr>
          <p:cNvPr id="11901" name="Google Shape;11901;g8c1708b35a_2_10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2" name="Google Shape;11902;g8c1708b35a_2_10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9228cf35ca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9228cf35ca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8b53b367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8b53b367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8c069b99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8c069b99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8c069b9997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8c069b9997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755185"/>
            <a:ext cx="9144087" cy="2074060"/>
          </a:xfrm>
          <a:custGeom>
            <a:rect b="b" l="l" r="r" t="t"/>
            <a:pathLst>
              <a:path extrusionOk="0" h="18051" w="79583">
                <a:moveTo>
                  <a:pt x="22146" y="0"/>
                </a:moveTo>
                <a:lnTo>
                  <a:pt x="21646" y="524"/>
                </a:lnTo>
                <a:lnTo>
                  <a:pt x="21646" y="1858"/>
                </a:lnTo>
                <a:lnTo>
                  <a:pt x="20825" y="1858"/>
                </a:lnTo>
                <a:lnTo>
                  <a:pt x="20825" y="2203"/>
                </a:lnTo>
                <a:lnTo>
                  <a:pt x="20444" y="2203"/>
                </a:lnTo>
                <a:lnTo>
                  <a:pt x="20444" y="14478"/>
                </a:lnTo>
                <a:lnTo>
                  <a:pt x="18503" y="14478"/>
                </a:lnTo>
                <a:lnTo>
                  <a:pt x="18503" y="11490"/>
                </a:lnTo>
                <a:lnTo>
                  <a:pt x="18217" y="11490"/>
                </a:lnTo>
                <a:lnTo>
                  <a:pt x="18217" y="6204"/>
                </a:lnTo>
                <a:lnTo>
                  <a:pt x="17848" y="6204"/>
                </a:lnTo>
                <a:lnTo>
                  <a:pt x="17848" y="5930"/>
                </a:lnTo>
                <a:lnTo>
                  <a:pt x="17074" y="5930"/>
                </a:lnTo>
                <a:lnTo>
                  <a:pt x="17074" y="4822"/>
                </a:lnTo>
                <a:lnTo>
                  <a:pt x="16610" y="4822"/>
                </a:lnTo>
                <a:lnTo>
                  <a:pt x="16610" y="4203"/>
                </a:lnTo>
                <a:lnTo>
                  <a:pt x="16277" y="3953"/>
                </a:lnTo>
                <a:lnTo>
                  <a:pt x="15919" y="4203"/>
                </a:lnTo>
                <a:lnTo>
                  <a:pt x="15919" y="4965"/>
                </a:lnTo>
                <a:lnTo>
                  <a:pt x="15515" y="4965"/>
                </a:lnTo>
                <a:lnTo>
                  <a:pt x="15515" y="5965"/>
                </a:lnTo>
                <a:lnTo>
                  <a:pt x="14967" y="5965"/>
                </a:lnTo>
                <a:lnTo>
                  <a:pt x="14967" y="15014"/>
                </a:lnTo>
                <a:lnTo>
                  <a:pt x="14622" y="15014"/>
                </a:lnTo>
                <a:lnTo>
                  <a:pt x="14622" y="11740"/>
                </a:lnTo>
                <a:lnTo>
                  <a:pt x="14693" y="11740"/>
                </a:lnTo>
                <a:lnTo>
                  <a:pt x="14693" y="11514"/>
                </a:lnTo>
                <a:lnTo>
                  <a:pt x="14372" y="11514"/>
                </a:lnTo>
                <a:lnTo>
                  <a:pt x="14372" y="10895"/>
                </a:lnTo>
                <a:lnTo>
                  <a:pt x="13360" y="10895"/>
                </a:lnTo>
                <a:lnTo>
                  <a:pt x="13360" y="11514"/>
                </a:lnTo>
                <a:lnTo>
                  <a:pt x="12788" y="11514"/>
                </a:lnTo>
                <a:lnTo>
                  <a:pt x="12788" y="10847"/>
                </a:lnTo>
                <a:cubicBezTo>
                  <a:pt x="12788" y="10847"/>
                  <a:pt x="12740" y="10537"/>
                  <a:pt x="12383" y="10537"/>
                </a:cubicBezTo>
                <a:cubicBezTo>
                  <a:pt x="12050" y="10537"/>
                  <a:pt x="12002" y="10740"/>
                  <a:pt x="12002" y="10740"/>
                </a:cubicBezTo>
                <a:cubicBezTo>
                  <a:pt x="12002" y="10740"/>
                  <a:pt x="11931" y="10549"/>
                  <a:pt x="11586" y="10549"/>
                </a:cubicBezTo>
                <a:cubicBezTo>
                  <a:pt x="11276" y="10549"/>
                  <a:pt x="11240" y="10847"/>
                  <a:pt x="11240" y="10847"/>
                </a:cubicBezTo>
                <a:lnTo>
                  <a:pt x="11240" y="11514"/>
                </a:lnTo>
                <a:lnTo>
                  <a:pt x="11014" y="11514"/>
                </a:lnTo>
                <a:lnTo>
                  <a:pt x="11014" y="11704"/>
                </a:lnTo>
                <a:lnTo>
                  <a:pt x="11133" y="11704"/>
                </a:lnTo>
                <a:lnTo>
                  <a:pt x="11133" y="16455"/>
                </a:lnTo>
                <a:lnTo>
                  <a:pt x="10740" y="16455"/>
                </a:lnTo>
                <a:lnTo>
                  <a:pt x="10740" y="11704"/>
                </a:lnTo>
                <a:lnTo>
                  <a:pt x="10859" y="11704"/>
                </a:lnTo>
                <a:lnTo>
                  <a:pt x="10859" y="11514"/>
                </a:lnTo>
                <a:lnTo>
                  <a:pt x="10538" y="11514"/>
                </a:lnTo>
                <a:lnTo>
                  <a:pt x="10538" y="10859"/>
                </a:lnTo>
                <a:lnTo>
                  <a:pt x="9562" y="10859"/>
                </a:lnTo>
                <a:lnTo>
                  <a:pt x="9562" y="11442"/>
                </a:lnTo>
                <a:lnTo>
                  <a:pt x="8954" y="11442"/>
                </a:lnTo>
                <a:lnTo>
                  <a:pt x="8954" y="10776"/>
                </a:lnTo>
                <a:cubicBezTo>
                  <a:pt x="8954" y="10776"/>
                  <a:pt x="8883" y="10561"/>
                  <a:pt x="8585" y="10561"/>
                </a:cubicBezTo>
                <a:cubicBezTo>
                  <a:pt x="8299" y="10561"/>
                  <a:pt x="8204" y="10776"/>
                  <a:pt x="8204" y="10776"/>
                </a:cubicBezTo>
                <a:cubicBezTo>
                  <a:pt x="8204" y="10776"/>
                  <a:pt x="8145" y="10549"/>
                  <a:pt x="7835" y="10549"/>
                </a:cubicBezTo>
                <a:cubicBezTo>
                  <a:pt x="7597" y="10549"/>
                  <a:pt x="7478" y="10752"/>
                  <a:pt x="7478" y="10752"/>
                </a:cubicBezTo>
                <a:lnTo>
                  <a:pt x="7478" y="11514"/>
                </a:lnTo>
                <a:lnTo>
                  <a:pt x="7311" y="11514"/>
                </a:lnTo>
                <a:lnTo>
                  <a:pt x="7311" y="14538"/>
                </a:lnTo>
                <a:lnTo>
                  <a:pt x="7025" y="14538"/>
                </a:lnTo>
                <a:lnTo>
                  <a:pt x="7025" y="5489"/>
                </a:lnTo>
                <a:lnTo>
                  <a:pt x="7133" y="5489"/>
                </a:lnTo>
                <a:lnTo>
                  <a:pt x="7133" y="5203"/>
                </a:lnTo>
                <a:lnTo>
                  <a:pt x="6692" y="5203"/>
                </a:lnTo>
                <a:lnTo>
                  <a:pt x="6692" y="4168"/>
                </a:lnTo>
                <a:lnTo>
                  <a:pt x="5144" y="4168"/>
                </a:lnTo>
                <a:lnTo>
                  <a:pt x="5144" y="5203"/>
                </a:lnTo>
                <a:lnTo>
                  <a:pt x="3573" y="5203"/>
                </a:lnTo>
                <a:lnTo>
                  <a:pt x="3573" y="14550"/>
                </a:lnTo>
                <a:lnTo>
                  <a:pt x="2906" y="14550"/>
                </a:lnTo>
                <a:lnTo>
                  <a:pt x="2906" y="9883"/>
                </a:lnTo>
                <a:lnTo>
                  <a:pt x="3013" y="9883"/>
                </a:lnTo>
                <a:lnTo>
                  <a:pt x="3013" y="9668"/>
                </a:lnTo>
                <a:lnTo>
                  <a:pt x="2644" y="9668"/>
                </a:lnTo>
                <a:lnTo>
                  <a:pt x="2644" y="8894"/>
                </a:lnTo>
                <a:lnTo>
                  <a:pt x="1465" y="8894"/>
                </a:lnTo>
                <a:lnTo>
                  <a:pt x="1465" y="9668"/>
                </a:lnTo>
                <a:lnTo>
                  <a:pt x="953" y="9668"/>
                </a:lnTo>
                <a:lnTo>
                  <a:pt x="953" y="9228"/>
                </a:lnTo>
                <a:lnTo>
                  <a:pt x="1096" y="9228"/>
                </a:lnTo>
                <a:lnTo>
                  <a:pt x="1096" y="8466"/>
                </a:lnTo>
                <a:lnTo>
                  <a:pt x="751" y="8263"/>
                </a:lnTo>
                <a:lnTo>
                  <a:pt x="322" y="8502"/>
                </a:lnTo>
                <a:lnTo>
                  <a:pt x="322" y="9240"/>
                </a:lnTo>
                <a:lnTo>
                  <a:pt x="453" y="9240"/>
                </a:lnTo>
                <a:lnTo>
                  <a:pt x="453" y="9692"/>
                </a:lnTo>
                <a:lnTo>
                  <a:pt x="1" y="9692"/>
                </a:lnTo>
                <a:lnTo>
                  <a:pt x="1" y="18050"/>
                </a:lnTo>
                <a:lnTo>
                  <a:pt x="79582" y="18026"/>
                </a:lnTo>
                <a:lnTo>
                  <a:pt x="79582" y="12931"/>
                </a:lnTo>
                <a:lnTo>
                  <a:pt x="79380" y="12931"/>
                </a:lnTo>
                <a:lnTo>
                  <a:pt x="79380" y="9656"/>
                </a:lnTo>
                <a:lnTo>
                  <a:pt x="79023" y="9656"/>
                </a:lnTo>
                <a:lnTo>
                  <a:pt x="79023" y="8823"/>
                </a:lnTo>
                <a:lnTo>
                  <a:pt x="78106" y="8823"/>
                </a:lnTo>
                <a:lnTo>
                  <a:pt x="78106" y="6727"/>
                </a:lnTo>
                <a:lnTo>
                  <a:pt x="77499" y="6727"/>
                </a:lnTo>
                <a:lnTo>
                  <a:pt x="77499" y="5358"/>
                </a:lnTo>
                <a:lnTo>
                  <a:pt x="77832" y="5358"/>
                </a:lnTo>
                <a:lnTo>
                  <a:pt x="77832" y="5037"/>
                </a:lnTo>
                <a:lnTo>
                  <a:pt x="75653" y="5037"/>
                </a:lnTo>
                <a:lnTo>
                  <a:pt x="75653" y="2989"/>
                </a:lnTo>
                <a:lnTo>
                  <a:pt x="75022" y="2989"/>
                </a:lnTo>
                <a:lnTo>
                  <a:pt x="75022" y="2167"/>
                </a:lnTo>
                <a:lnTo>
                  <a:pt x="75224" y="2167"/>
                </a:lnTo>
                <a:lnTo>
                  <a:pt x="75224" y="834"/>
                </a:lnTo>
                <a:lnTo>
                  <a:pt x="74784" y="501"/>
                </a:lnTo>
                <a:lnTo>
                  <a:pt x="74224" y="846"/>
                </a:lnTo>
                <a:lnTo>
                  <a:pt x="74224" y="2179"/>
                </a:lnTo>
                <a:lnTo>
                  <a:pt x="74462" y="2179"/>
                </a:lnTo>
                <a:lnTo>
                  <a:pt x="74462" y="2989"/>
                </a:lnTo>
                <a:lnTo>
                  <a:pt x="73903" y="2989"/>
                </a:lnTo>
                <a:lnTo>
                  <a:pt x="73903" y="1560"/>
                </a:lnTo>
                <a:lnTo>
                  <a:pt x="72343" y="1560"/>
                </a:lnTo>
                <a:lnTo>
                  <a:pt x="72343" y="2989"/>
                </a:lnTo>
                <a:lnTo>
                  <a:pt x="71950" y="2989"/>
                </a:lnTo>
                <a:lnTo>
                  <a:pt x="71950" y="10966"/>
                </a:lnTo>
                <a:lnTo>
                  <a:pt x="69748" y="10966"/>
                </a:lnTo>
                <a:lnTo>
                  <a:pt x="69748" y="13824"/>
                </a:lnTo>
                <a:lnTo>
                  <a:pt x="69164" y="13824"/>
                </a:lnTo>
                <a:lnTo>
                  <a:pt x="69164" y="14526"/>
                </a:lnTo>
                <a:lnTo>
                  <a:pt x="68057" y="14526"/>
                </a:lnTo>
                <a:lnTo>
                  <a:pt x="68057" y="11752"/>
                </a:lnTo>
                <a:lnTo>
                  <a:pt x="68057" y="11514"/>
                </a:lnTo>
                <a:lnTo>
                  <a:pt x="67771" y="11514"/>
                </a:lnTo>
                <a:lnTo>
                  <a:pt x="67771" y="10895"/>
                </a:lnTo>
                <a:lnTo>
                  <a:pt x="66819" y="10895"/>
                </a:lnTo>
                <a:lnTo>
                  <a:pt x="66819" y="11514"/>
                </a:lnTo>
                <a:lnTo>
                  <a:pt x="66414" y="11514"/>
                </a:lnTo>
                <a:lnTo>
                  <a:pt x="66414" y="11192"/>
                </a:lnTo>
                <a:lnTo>
                  <a:pt x="66223" y="11192"/>
                </a:lnTo>
                <a:lnTo>
                  <a:pt x="66223" y="10799"/>
                </a:lnTo>
                <a:lnTo>
                  <a:pt x="65807" y="10561"/>
                </a:lnTo>
                <a:lnTo>
                  <a:pt x="65426" y="10752"/>
                </a:lnTo>
                <a:lnTo>
                  <a:pt x="65104" y="10561"/>
                </a:lnTo>
                <a:lnTo>
                  <a:pt x="64759" y="10716"/>
                </a:lnTo>
                <a:lnTo>
                  <a:pt x="64759" y="11549"/>
                </a:lnTo>
                <a:lnTo>
                  <a:pt x="64580" y="11549"/>
                </a:lnTo>
                <a:lnTo>
                  <a:pt x="64580" y="14586"/>
                </a:lnTo>
                <a:lnTo>
                  <a:pt x="64354" y="14586"/>
                </a:lnTo>
                <a:lnTo>
                  <a:pt x="64354" y="13002"/>
                </a:lnTo>
                <a:lnTo>
                  <a:pt x="64056" y="13002"/>
                </a:lnTo>
                <a:lnTo>
                  <a:pt x="64056" y="9656"/>
                </a:lnTo>
                <a:lnTo>
                  <a:pt x="63723" y="9656"/>
                </a:lnTo>
                <a:lnTo>
                  <a:pt x="63723" y="8930"/>
                </a:lnTo>
                <a:lnTo>
                  <a:pt x="62425" y="8930"/>
                </a:lnTo>
                <a:lnTo>
                  <a:pt x="62425" y="9668"/>
                </a:lnTo>
                <a:lnTo>
                  <a:pt x="61104" y="9668"/>
                </a:lnTo>
                <a:lnTo>
                  <a:pt x="61104" y="14836"/>
                </a:lnTo>
                <a:lnTo>
                  <a:pt x="60485" y="14836"/>
                </a:lnTo>
                <a:lnTo>
                  <a:pt x="60485" y="12966"/>
                </a:lnTo>
                <a:lnTo>
                  <a:pt x="60246" y="12966"/>
                </a:lnTo>
                <a:lnTo>
                  <a:pt x="60246" y="9656"/>
                </a:lnTo>
                <a:lnTo>
                  <a:pt x="59818" y="9656"/>
                </a:lnTo>
                <a:lnTo>
                  <a:pt x="59818" y="8942"/>
                </a:lnTo>
                <a:lnTo>
                  <a:pt x="59437" y="8942"/>
                </a:lnTo>
                <a:lnTo>
                  <a:pt x="59437" y="8454"/>
                </a:lnTo>
                <a:lnTo>
                  <a:pt x="59092" y="8275"/>
                </a:lnTo>
                <a:lnTo>
                  <a:pt x="58675" y="8466"/>
                </a:lnTo>
                <a:lnTo>
                  <a:pt x="58675" y="8835"/>
                </a:lnTo>
                <a:lnTo>
                  <a:pt x="58234" y="8835"/>
                </a:lnTo>
                <a:lnTo>
                  <a:pt x="58234" y="9656"/>
                </a:lnTo>
                <a:lnTo>
                  <a:pt x="57460" y="9656"/>
                </a:lnTo>
                <a:lnTo>
                  <a:pt x="57460" y="9847"/>
                </a:lnTo>
                <a:lnTo>
                  <a:pt x="57127" y="9847"/>
                </a:lnTo>
                <a:lnTo>
                  <a:pt x="57127" y="11514"/>
                </a:lnTo>
                <a:lnTo>
                  <a:pt x="56841" y="11514"/>
                </a:lnTo>
                <a:lnTo>
                  <a:pt x="56841" y="2882"/>
                </a:lnTo>
                <a:lnTo>
                  <a:pt x="56377" y="2882"/>
                </a:lnTo>
                <a:lnTo>
                  <a:pt x="56377" y="2513"/>
                </a:lnTo>
                <a:lnTo>
                  <a:pt x="55341" y="2513"/>
                </a:lnTo>
                <a:lnTo>
                  <a:pt x="55341" y="1572"/>
                </a:lnTo>
                <a:lnTo>
                  <a:pt x="54746" y="1572"/>
                </a:lnTo>
                <a:lnTo>
                  <a:pt x="54746" y="1001"/>
                </a:lnTo>
                <a:lnTo>
                  <a:pt x="54258" y="739"/>
                </a:lnTo>
                <a:lnTo>
                  <a:pt x="53769" y="977"/>
                </a:lnTo>
                <a:lnTo>
                  <a:pt x="53769" y="1322"/>
                </a:lnTo>
                <a:lnTo>
                  <a:pt x="53293" y="1322"/>
                </a:lnTo>
                <a:lnTo>
                  <a:pt x="53293" y="2584"/>
                </a:lnTo>
                <a:lnTo>
                  <a:pt x="52769" y="2584"/>
                </a:lnTo>
                <a:lnTo>
                  <a:pt x="52769" y="7918"/>
                </a:lnTo>
                <a:lnTo>
                  <a:pt x="51722" y="7918"/>
                </a:lnTo>
                <a:lnTo>
                  <a:pt x="51722" y="8775"/>
                </a:lnTo>
                <a:lnTo>
                  <a:pt x="50912" y="8775"/>
                </a:lnTo>
                <a:lnTo>
                  <a:pt x="50912" y="7740"/>
                </a:lnTo>
                <a:lnTo>
                  <a:pt x="49007" y="8883"/>
                </a:lnTo>
                <a:lnTo>
                  <a:pt x="48543" y="8883"/>
                </a:lnTo>
                <a:lnTo>
                  <a:pt x="48543" y="11895"/>
                </a:lnTo>
                <a:lnTo>
                  <a:pt x="47554" y="11895"/>
                </a:lnTo>
                <a:lnTo>
                  <a:pt x="47554" y="12204"/>
                </a:lnTo>
                <a:lnTo>
                  <a:pt x="47019" y="12204"/>
                </a:lnTo>
                <a:lnTo>
                  <a:pt x="47019" y="12859"/>
                </a:lnTo>
                <a:lnTo>
                  <a:pt x="46661" y="12859"/>
                </a:lnTo>
                <a:lnTo>
                  <a:pt x="46661" y="12228"/>
                </a:lnTo>
                <a:lnTo>
                  <a:pt x="45495" y="12228"/>
                </a:lnTo>
                <a:lnTo>
                  <a:pt x="45495" y="14514"/>
                </a:lnTo>
                <a:lnTo>
                  <a:pt x="45209" y="14514"/>
                </a:lnTo>
                <a:lnTo>
                  <a:pt x="45209" y="11514"/>
                </a:lnTo>
                <a:lnTo>
                  <a:pt x="44995" y="11514"/>
                </a:lnTo>
                <a:lnTo>
                  <a:pt x="44995" y="9656"/>
                </a:lnTo>
                <a:lnTo>
                  <a:pt x="44768" y="9656"/>
                </a:lnTo>
                <a:lnTo>
                  <a:pt x="44768" y="8323"/>
                </a:lnTo>
                <a:lnTo>
                  <a:pt x="44399" y="7823"/>
                </a:lnTo>
                <a:lnTo>
                  <a:pt x="44399" y="6918"/>
                </a:lnTo>
                <a:lnTo>
                  <a:pt x="44066" y="6739"/>
                </a:lnTo>
                <a:lnTo>
                  <a:pt x="43673" y="6942"/>
                </a:lnTo>
                <a:lnTo>
                  <a:pt x="43673" y="7811"/>
                </a:lnTo>
                <a:lnTo>
                  <a:pt x="43411" y="8311"/>
                </a:lnTo>
                <a:lnTo>
                  <a:pt x="43411" y="7418"/>
                </a:lnTo>
                <a:lnTo>
                  <a:pt x="42054" y="7418"/>
                </a:lnTo>
                <a:lnTo>
                  <a:pt x="42054" y="8299"/>
                </a:lnTo>
                <a:lnTo>
                  <a:pt x="41863" y="8299"/>
                </a:lnTo>
                <a:lnTo>
                  <a:pt x="41863" y="11490"/>
                </a:lnTo>
                <a:lnTo>
                  <a:pt x="41649" y="11490"/>
                </a:lnTo>
                <a:lnTo>
                  <a:pt x="41649" y="12895"/>
                </a:lnTo>
                <a:lnTo>
                  <a:pt x="41363" y="12895"/>
                </a:lnTo>
                <a:lnTo>
                  <a:pt x="41363" y="11490"/>
                </a:lnTo>
                <a:lnTo>
                  <a:pt x="41220" y="11490"/>
                </a:lnTo>
                <a:lnTo>
                  <a:pt x="41220" y="9656"/>
                </a:lnTo>
                <a:lnTo>
                  <a:pt x="40863" y="9656"/>
                </a:lnTo>
                <a:lnTo>
                  <a:pt x="40863" y="8978"/>
                </a:lnTo>
                <a:lnTo>
                  <a:pt x="39530" y="8978"/>
                </a:lnTo>
                <a:lnTo>
                  <a:pt x="39530" y="9656"/>
                </a:lnTo>
                <a:lnTo>
                  <a:pt x="38208" y="9644"/>
                </a:lnTo>
                <a:lnTo>
                  <a:pt x="38208" y="10561"/>
                </a:lnTo>
                <a:lnTo>
                  <a:pt x="37982" y="10716"/>
                </a:lnTo>
                <a:lnTo>
                  <a:pt x="37982" y="11502"/>
                </a:lnTo>
                <a:lnTo>
                  <a:pt x="37315" y="11502"/>
                </a:lnTo>
                <a:lnTo>
                  <a:pt x="37315" y="4906"/>
                </a:lnTo>
                <a:lnTo>
                  <a:pt x="36994" y="4906"/>
                </a:lnTo>
                <a:lnTo>
                  <a:pt x="36994" y="3763"/>
                </a:lnTo>
                <a:lnTo>
                  <a:pt x="35708" y="3763"/>
                </a:lnTo>
                <a:lnTo>
                  <a:pt x="35708" y="4894"/>
                </a:lnTo>
                <a:lnTo>
                  <a:pt x="34386" y="4894"/>
                </a:lnTo>
                <a:lnTo>
                  <a:pt x="34386" y="11621"/>
                </a:lnTo>
                <a:lnTo>
                  <a:pt x="33934" y="11621"/>
                </a:lnTo>
                <a:lnTo>
                  <a:pt x="33934" y="6930"/>
                </a:lnTo>
                <a:lnTo>
                  <a:pt x="34053" y="6930"/>
                </a:lnTo>
                <a:lnTo>
                  <a:pt x="34053" y="6620"/>
                </a:lnTo>
                <a:lnTo>
                  <a:pt x="33565" y="6620"/>
                </a:lnTo>
                <a:lnTo>
                  <a:pt x="33565" y="5608"/>
                </a:lnTo>
                <a:lnTo>
                  <a:pt x="33041" y="5608"/>
                </a:lnTo>
                <a:lnTo>
                  <a:pt x="33041" y="4989"/>
                </a:lnTo>
                <a:lnTo>
                  <a:pt x="32505" y="4739"/>
                </a:lnTo>
                <a:lnTo>
                  <a:pt x="32017" y="4965"/>
                </a:lnTo>
                <a:lnTo>
                  <a:pt x="32017" y="5596"/>
                </a:lnTo>
                <a:lnTo>
                  <a:pt x="31350" y="5596"/>
                </a:lnTo>
                <a:lnTo>
                  <a:pt x="31350" y="6632"/>
                </a:lnTo>
                <a:lnTo>
                  <a:pt x="30302" y="6632"/>
                </a:lnTo>
                <a:lnTo>
                  <a:pt x="30302" y="6918"/>
                </a:lnTo>
                <a:lnTo>
                  <a:pt x="29814" y="6918"/>
                </a:lnTo>
                <a:lnTo>
                  <a:pt x="29814" y="12145"/>
                </a:lnTo>
                <a:lnTo>
                  <a:pt x="29516" y="12145"/>
                </a:lnTo>
                <a:lnTo>
                  <a:pt x="29516" y="9597"/>
                </a:lnTo>
                <a:lnTo>
                  <a:pt x="28993" y="9597"/>
                </a:lnTo>
                <a:lnTo>
                  <a:pt x="28993" y="9133"/>
                </a:lnTo>
                <a:lnTo>
                  <a:pt x="29207" y="9133"/>
                </a:lnTo>
                <a:lnTo>
                  <a:pt x="29207" y="8394"/>
                </a:lnTo>
                <a:lnTo>
                  <a:pt x="28850" y="8180"/>
                </a:lnTo>
                <a:lnTo>
                  <a:pt x="28445" y="8394"/>
                </a:lnTo>
                <a:lnTo>
                  <a:pt x="28445" y="9133"/>
                </a:lnTo>
                <a:lnTo>
                  <a:pt x="28659" y="9133"/>
                </a:lnTo>
                <a:lnTo>
                  <a:pt x="28659" y="9609"/>
                </a:lnTo>
                <a:lnTo>
                  <a:pt x="28171" y="9609"/>
                </a:lnTo>
                <a:lnTo>
                  <a:pt x="28171" y="8728"/>
                </a:lnTo>
                <a:lnTo>
                  <a:pt x="27647" y="8728"/>
                </a:lnTo>
                <a:lnTo>
                  <a:pt x="27647" y="5037"/>
                </a:lnTo>
                <a:lnTo>
                  <a:pt x="26242" y="5037"/>
                </a:lnTo>
                <a:lnTo>
                  <a:pt x="26242" y="3870"/>
                </a:lnTo>
                <a:lnTo>
                  <a:pt x="24921" y="3870"/>
                </a:lnTo>
                <a:lnTo>
                  <a:pt x="24921" y="5037"/>
                </a:lnTo>
                <a:lnTo>
                  <a:pt x="24694" y="5037"/>
                </a:lnTo>
                <a:lnTo>
                  <a:pt x="24694" y="6025"/>
                </a:lnTo>
                <a:lnTo>
                  <a:pt x="23789" y="6025"/>
                </a:lnTo>
                <a:lnTo>
                  <a:pt x="23789" y="7085"/>
                </a:lnTo>
                <a:lnTo>
                  <a:pt x="23563" y="7085"/>
                </a:lnTo>
                <a:lnTo>
                  <a:pt x="23563" y="1846"/>
                </a:lnTo>
                <a:lnTo>
                  <a:pt x="22682" y="1846"/>
                </a:lnTo>
                <a:lnTo>
                  <a:pt x="22682" y="524"/>
                </a:lnTo>
                <a:lnTo>
                  <a:pt x="22146" y="0"/>
                </a:lnTo>
                <a:close/>
              </a:path>
            </a:pathLst>
          </a:custGeom>
          <a:gradFill>
            <a:gsLst>
              <a:gs pos="0">
                <a:schemeClr val="accent5"/>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713101" y="1122175"/>
            <a:ext cx="77178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13100" y="3279500"/>
            <a:ext cx="77178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6" name="Shape 76"/>
        <p:cNvGrpSpPr/>
        <p:nvPr/>
      </p:nvGrpSpPr>
      <p:grpSpPr>
        <a:xfrm>
          <a:off x="0" y="0"/>
          <a:ext cx="0" cy="0"/>
          <a:chOff x="0" y="0"/>
          <a:chExt cx="0" cy="0"/>
        </a:xfrm>
      </p:grpSpPr>
      <p:grpSp>
        <p:nvGrpSpPr>
          <p:cNvPr id="77" name="Google Shape;77;p11"/>
          <p:cNvGrpSpPr/>
          <p:nvPr/>
        </p:nvGrpSpPr>
        <p:grpSpPr>
          <a:xfrm>
            <a:off x="189461" y="3455544"/>
            <a:ext cx="8765079" cy="1674554"/>
            <a:chOff x="-222952" y="2611480"/>
            <a:chExt cx="9608725" cy="1835731"/>
          </a:xfrm>
        </p:grpSpPr>
        <p:sp>
          <p:nvSpPr>
            <p:cNvPr id="78" name="Google Shape;78;p11"/>
            <p:cNvSpPr/>
            <p:nvPr/>
          </p:nvSpPr>
          <p:spPr>
            <a:xfrm>
              <a:off x="2207095" y="3522868"/>
              <a:ext cx="450281" cy="422028"/>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1"/>
            <p:cNvSpPr/>
            <p:nvPr/>
          </p:nvSpPr>
          <p:spPr>
            <a:xfrm rot="-1865389">
              <a:off x="944898" y="3131198"/>
              <a:ext cx="659200" cy="1098463"/>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lt1"/>
            </a:solidFill>
            <a:ln>
              <a:noFill/>
            </a:ln>
            <a:effectLst>
              <a:outerShdw blurRad="114300" rotWithShape="0" algn="bl">
                <a:schemeClr val="lt1"/>
              </a:outerShdw>
              <a:reflection blurRad="0" dir="5400000" dist="57150" endA="0" endPos="45000" fadeDir="5400012" kx="0" rotWithShape="0" algn="bl" stA="4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rot="1650173">
              <a:off x="171139" y="2861631"/>
              <a:ext cx="55480" cy="512873"/>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
            <p:cNvSpPr/>
            <p:nvPr/>
          </p:nvSpPr>
          <p:spPr>
            <a:xfrm rot="1083225">
              <a:off x="6632301" y="3105988"/>
              <a:ext cx="650407" cy="1148898"/>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lt1"/>
            </a:solidFill>
            <a:ln>
              <a:noFill/>
            </a:ln>
            <a:effectLst>
              <a:outerShdw blurRad="157163" rotWithShape="0" algn="bl">
                <a:schemeClr val="lt1"/>
              </a:outerShdw>
              <a:reflection blurRad="0" dir="5400000" dist="95250" endA="0" endPos="37000" fadeDir="5400012" kx="0" rotWithShape="0" algn="bl" stA="4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p:nvPr/>
          </p:nvSpPr>
          <p:spPr>
            <a:xfrm>
              <a:off x="8701627" y="2611480"/>
              <a:ext cx="337939" cy="422014"/>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rot="6189740">
              <a:off x="8917764" y="3753773"/>
              <a:ext cx="437302" cy="409900"/>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reflection blurRad="0" dir="5400000" dist="495300" endA="0" endPos="64000" fadeDir="5400012" kx="0" rotWithShape="0" algn="bl" stA="4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p:nvPr/>
          </p:nvSpPr>
          <p:spPr>
            <a:xfrm rot="9383746">
              <a:off x="-159177" y="3966910"/>
              <a:ext cx="437295" cy="409900"/>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reflection blurRad="0" dir="5400000" dist="342900" endA="0" endPos="64000" fadeDir="5400012" kx="0" rotWithShape="0" algn="bl" stA="4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1"/>
            <p:cNvSpPr/>
            <p:nvPr/>
          </p:nvSpPr>
          <p:spPr>
            <a:xfrm>
              <a:off x="919250" y="267820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1"/>
            <p:cNvSpPr/>
            <p:nvPr/>
          </p:nvSpPr>
          <p:spPr>
            <a:xfrm>
              <a:off x="8430900" y="3420350"/>
              <a:ext cx="152100" cy="1521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1"/>
            <p:cNvSpPr/>
            <p:nvPr/>
          </p:nvSpPr>
          <p:spPr>
            <a:xfrm>
              <a:off x="5863285" y="3572463"/>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1"/>
          <p:cNvSpPr/>
          <p:nvPr/>
        </p:nvSpPr>
        <p:spPr>
          <a:xfrm>
            <a:off x="2870938" y="-1490475"/>
            <a:ext cx="2412900" cy="24138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p:nvPr/>
        </p:nvSpPr>
        <p:spPr>
          <a:xfrm>
            <a:off x="5587338" y="635274"/>
            <a:ext cx="685800" cy="685800"/>
          </a:xfrm>
          <a:prstGeom prst="ellipse">
            <a:avLst/>
          </a:prstGeom>
          <a:gradFill>
            <a:gsLst>
              <a:gs pos="0">
                <a:schemeClr val="accent2"/>
              </a:gs>
              <a:gs pos="100000">
                <a:schemeClr val="accent1"/>
              </a:gs>
            </a:gsLst>
            <a:lin ang="5400700" scaled="0"/>
          </a:gradFill>
          <a:ln>
            <a:noFill/>
          </a:ln>
          <a:effectLst>
            <a:outerShdw blurRad="557213"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1"/>
          <p:cNvSpPr txBox="1"/>
          <p:nvPr>
            <p:ph hasCustomPrompt="1" type="title"/>
          </p:nvPr>
        </p:nvSpPr>
        <p:spPr>
          <a:xfrm>
            <a:off x="1769400" y="1569150"/>
            <a:ext cx="5605200" cy="1143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91" name="Google Shape;91;p11"/>
          <p:cNvSpPr txBox="1"/>
          <p:nvPr>
            <p:ph idx="1" type="subTitle"/>
          </p:nvPr>
        </p:nvSpPr>
        <p:spPr>
          <a:xfrm>
            <a:off x="2144250" y="2850425"/>
            <a:ext cx="4855500" cy="29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92" name="Shape 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93" name="Shape 93"/>
        <p:cNvGrpSpPr/>
        <p:nvPr/>
      </p:nvGrpSpPr>
      <p:grpSpPr>
        <a:xfrm>
          <a:off x="0" y="0"/>
          <a:ext cx="0" cy="0"/>
          <a:chOff x="0" y="0"/>
          <a:chExt cx="0" cy="0"/>
        </a:xfrm>
      </p:grpSpPr>
      <p:sp>
        <p:nvSpPr>
          <p:cNvPr id="94" name="Google Shape;94;p13"/>
          <p:cNvSpPr/>
          <p:nvPr/>
        </p:nvSpPr>
        <p:spPr>
          <a:xfrm>
            <a:off x="8089275" y="183750"/>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9027625" y="171557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5161200" y="-6317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8585004" y="-152930"/>
            <a:ext cx="393708" cy="368997"/>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rot="1366686">
            <a:off x="7002382" y="189929"/>
            <a:ext cx="563308" cy="938673"/>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rot="2461964">
            <a:off x="8206365" y="451004"/>
            <a:ext cx="45053" cy="416478"/>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rot="1083067">
            <a:off x="6111473" y="-595881"/>
            <a:ext cx="585386" cy="1033913"/>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8655852" y="640624"/>
            <a:ext cx="882785" cy="833860"/>
          </a:xfrm>
          <a:custGeom>
            <a:rect b="b" l="l" r="r" t="t"/>
            <a:pathLst>
              <a:path extrusionOk="0" h="22019" w="23314">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3" name="Google Shape;103;p13"/>
          <p:cNvSpPr txBox="1"/>
          <p:nvPr>
            <p:ph idx="1" type="subTitle"/>
          </p:nvPr>
        </p:nvSpPr>
        <p:spPr>
          <a:xfrm>
            <a:off x="1822275" y="1630900"/>
            <a:ext cx="2313300" cy="484500"/>
          </a:xfrm>
          <a:prstGeom prst="rect">
            <a:avLst/>
          </a:prstGeom>
        </p:spPr>
        <p:txBody>
          <a:bodyPr anchorCtr="0" anchor="b" bIns="91425" lIns="91425" spcFirstLastPara="1" rIns="91425" wrap="square" tIns="91425">
            <a:noAutofit/>
          </a:bodyPr>
          <a:lstStyle>
            <a:lvl1pPr lvl="0">
              <a:spcBef>
                <a:spcPts val="0"/>
              </a:spcBef>
              <a:spcAft>
                <a:spcPts val="0"/>
              </a:spcAft>
              <a:buSzPts val="1800"/>
              <a:buFont typeface="Orbitron"/>
              <a:buNone/>
              <a:defRPr b="1" sz="1800">
                <a:latin typeface="Orbitron"/>
                <a:ea typeface="Orbitron"/>
                <a:cs typeface="Orbitron"/>
                <a:sym typeface="Orbitron"/>
              </a:defRPr>
            </a:lvl1pPr>
            <a:lvl2pPr lvl="1">
              <a:spcBef>
                <a:spcPts val="0"/>
              </a:spcBef>
              <a:spcAft>
                <a:spcPts val="0"/>
              </a:spcAft>
              <a:buSzPts val="1800"/>
              <a:buFont typeface="Orbitron"/>
              <a:buNone/>
              <a:defRPr b="1" sz="1800">
                <a:latin typeface="Orbitron"/>
                <a:ea typeface="Orbitron"/>
                <a:cs typeface="Orbitron"/>
                <a:sym typeface="Orbitron"/>
              </a:defRPr>
            </a:lvl2pPr>
            <a:lvl3pPr lvl="2">
              <a:spcBef>
                <a:spcPts val="0"/>
              </a:spcBef>
              <a:spcAft>
                <a:spcPts val="0"/>
              </a:spcAft>
              <a:buSzPts val="1800"/>
              <a:buFont typeface="Orbitron"/>
              <a:buNone/>
              <a:defRPr b="1" sz="1800">
                <a:latin typeface="Orbitron"/>
                <a:ea typeface="Orbitron"/>
                <a:cs typeface="Orbitron"/>
                <a:sym typeface="Orbitron"/>
              </a:defRPr>
            </a:lvl3pPr>
            <a:lvl4pPr lvl="3">
              <a:spcBef>
                <a:spcPts val="0"/>
              </a:spcBef>
              <a:spcAft>
                <a:spcPts val="0"/>
              </a:spcAft>
              <a:buSzPts val="1800"/>
              <a:buFont typeface="Orbitron"/>
              <a:buNone/>
              <a:defRPr b="1" sz="1800">
                <a:latin typeface="Orbitron"/>
                <a:ea typeface="Orbitron"/>
                <a:cs typeface="Orbitron"/>
                <a:sym typeface="Orbitron"/>
              </a:defRPr>
            </a:lvl4pPr>
            <a:lvl5pPr lvl="4">
              <a:spcBef>
                <a:spcPts val="0"/>
              </a:spcBef>
              <a:spcAft>
                <a:spcPts val="0"/>
              </a:spcAft>
              <a:buSzPts val="1800"/>
              <a:buFont typeface="Orbitron"/>
              <a:buNone/>
              <a:defRPr b="1" sz="1800">
                <a:latin typeface="Orbitron"/>
                <a:ea typeface="Orbitron"/>
                <a:cs typeface="Orbitron"/>
                <a:sym typeface="Orbitron"/>
              </a:defRPr>
            </a:lvl5pPr>
            <a:lvl6pPr lvl="5">
              <a:spcBef>
                <a:spcPts val="0"/>
              </a:spcBef>
              <a:spcAft>
                <a:spcPts val="0"/>
              </a:spcAft>
              <a:buSzPts val="1800"/>
              <a:buFont typeface="Orbitron"/>
              <a:buNone/>
              <a:defRPr b="1" sz="1800">
                <a:latin typeface="Orbitron"/>
                <a:ea typeface="Orbitron"/>
                <a:cs typeface="Orbitron"/>
                <a:sym typeface="Orbitron"/>
              </a:defRPr>
            </a:lvl6pPr>
            <a:lvl7pPr lvl="6">
              <a:spcBef>
                <a:spcPts val="0"/>
              </a:spcBef>
              <a:spcAft>
                <a:spcPts val="0"/>
              </a:spcAft>
              <a:buSzPts val="1800"/>
              <a:buFont typeface="Orbitron"/>
              <a:buNone/>
              <a:defRPr b="1" sz="1800">
                <a:latin typeface="Orbitron"/>
                <a:ea typeface="Orbitron"/>
                <a:cs typeface="Orbitron"/>
                <a:sym typeface="Orbitron"/>
              </a:defRPr>
            </a:lvl7pPr>
            <a:lvl8pPr lvl="7">
              <a:spcBef>
                <a:spcPts val="0"/>
              </a:spcBef>
              <a:spcAft>
                <a:spcPts val="0"/>
              </a:spcAft>
              <a:buSzPts val="1800"/>
              <a:buFont typeface="Orbitron"/>
              <a:buNone/>
              <a:defRPr b="1" sz="1800">
                <a:latin typeface="Orbitron"/>
                <a:ea typeface="Orbitron"/>
                <a:cs typeface="Orbitron"/>
                <a:sym typeface="Orbitron"/>
              </a:defRPr>
            </a:lvl8pPr>
            <a:lvl9pPr lvl="8">
              <a:spcBef>
                <a:spcPts val="0"/>
              </a:spcBef>
              <a:spcAft>
                <a:spcPts val="0"/>
              </a:spcAft>
              <a:buSzPts val="1800"/>
              <a:buFont typeface="Orbitron"/>
              <a:buNone/>
              <a:defRPr b="1" sz="1800">
                <a:latin typeface="Orbitron"/>
                <a:ea typeface="Orbitron"/>
                <a:cs typeface="Orbitron"/>
                <a:sym typeface="Orbitron"/>
              </a:defRPr>
            </a:lvl9pPr>
          </a:lstStyle>
          <a:p/>
        </p:txBody>
      </p:sp>
      <p:sp>
        <p:nvSpPr>
          <p:cNvPr id="104" name="Google Shape;104;p13"/>
          <p:cNvSpPr txBox="1"/>
          <p:nvPr>
            <p:ph idx="2" type="subTitle"/>
          </p:nvPr>
        </p:nvSpPr>
        <p:spPr>
          <a:xfrm>
            <a:off x="1822275" y="2035647"/>
            <a:ext cx="2313300" cy="7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05" name="Google Shape;105;p13"/>
          <p:cNvSpPr txBox="1"/>
          <p:nvPr>
            <p:ph hasCustomPrompt="1" idx="3" type="title"/>
          </p:nvPr>
        </p:nvSpPr>
        <p:spPr>
          <a:xfrm>
            <a:off x="829500" y="1946550"/>
            <a:ext cx="6219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06" name="Google Shape;106;p13"/>
          <p:cNvSpPr txBox="1"/>
          <p:nvPr>
            <p:ph idx="4" type="subTitle"/>
          </p:nvPr>
        </p:nvSpPr>
        <p:spPr>
          <a:xfrm>
            <a:off x="5813250" y="1630900"/>
            <a:ext cx="2313300" cy="4845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107" name="Google Shape;107;p13"/>
          <p:cNvSpPr txBox="1"/>
          <p:nvPr>
            <p:ph idx="5" type="subTitle"/>
          </p:nvPr>
        </p:nvSpPr>
        <p:spPr>
          <a:xfrm>
            <a:off x="5813250" y="2035647"/>
            <a:ext cx="2313300" cy="7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08" name="Google Shape;108;p13"/>
          <p:cNvSpPr txBox="1"/>
          <p:nvPr>
            <p:ph hasCustomPrompt="1" idx="6" type="title"/>
          </p:nvPr>
        </p:nvSpPr>
        <p:spPr>
          <a:xfrm>
            <a:off x="4820475" y="1946550"/>
            <a:ext cx="6219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09" name="Google Shape;109;p13"/>
          <p:cNvSpPr txBox="1"/>
          <p:nvPr>
            <p:ph idx="7" type="subTitle"/>
          </p:nvPr>
        </p:nvSpPr>
        <p:spPr>
          <a:xfrm>
            <a:off x="1822275" y="3290850"/>
            <a:ext cx="2313300" cy="4845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110" name="Google Shape;110;p13"/>
          <p:cNvSpPr txBox="1"/>
          <p:nvPr>
            <p:ph idx="8" type="subTitle"/>
          </p:nvPr>
        </p:nvSpPr>
        <p:spPr>
          <a:xfrm>
            <a:off x="1822275" y="3695597"/>
            <a:ext cx="2313300" cy="7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11" name="Google Shape;111;p13"/>
          <p:cNvSpPr txBox="1"/>
          <p:nvPr>
            <p:ph hasCustomPrompt="1" idx="9" type="title"/>
          </p:nvPr>
        </p:nvSpPr>
        <p:spPr>
          <a:xfrm>
            <a:off x="829500" y="3606500"/>
            <a:ext cx="6219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12" name="Google Shape;112;p13"/>
          <p:cNvSpPr txBox="1"/>
          <p:nvPr>
            <p:ph idx="13" type="subTitle"/>
          </p:nvPr>
        </p:nvSpPr>
        <p:spPr>
          <a:xfrm>
            <a:off x="5813250" y="3290850"/>
            <a:ext cx="2313300" cy="4845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113" name="Google Shape;113;p13"/>
          <p:cNvSpPr txBox="1"/>
          <p:nvPr>
            <p:ph idx="14" type="subTitle"/>
          </p:nvPr>
        </p:nvSpPr>
        <p:spPr>
          <a:xfrm>
            <a:off x="5813250" y="3695597"/>
            <a:ext cx="2313300" cy="7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14" name="Google Shape;114;p13"/>
          <p:cNvSpPr txBox="1"/>
          <p:nvPr>
            <p:ph hasCustomPrompt="1" idx="15" type="title"/>
          </p:nvPr>
        </p:nvSpPr>
        <p:spPr>
          <a:xfrm>
            <a:off x="4820475" y="3606500"/>
            <a:ext cx="6219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9">
    <p:spTree>
      <p:nvGrpSpPr>
        <p:cNvPr id="115" name="Shape 115"/>
        <p:cNvGrpSpPr/>
        <p:nvPr/>
      </p:nvGrpSpPr>
      <p:grpSpPr>
        <a:xfrm>
          <a:off x="0" y="0"/>
          <a:ext cx="0" cy="0"/>
          <a:chOff x="0" y="0"/>
          <a:chExt cx="0" cy="0"/>
        </a:xfrm>
      </p:grpSpPr>
      <p:sp>
        <p:nvSpPr>
          <p:cNvPr id="116" name="Google Shape;116;p14"/>
          <p:cNvSpPr txBox="1"/>
          <p:nvPr>
            <p:ph type="title"/>
          </p:nvPr>
        </p:nvSpPr>
        <p:spPr>
          <a:xfrm>
            <a:off x="2793450" y="2806000"/>
            <a:ext cx="3557100" cy="576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7" name="Google Shape;117;p14"/>
          <p:cNvSpPr txBox="1"/>
          <p:nvPr>
            <p:ph idx="1" type="subTitle"/>
          </p:nvPr>
        </p:nvSpPr>
        <p:spPr>
          <a:xfrm>
            <a:off x="2793450" y="3383900"/>
            <a:ext cx="3557100" cy="97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3">
  <p:cSld name="CUSTOM_9_1">
    <p:spTree>
      <p:nvGrpSpPr>
        <p:cNvPr id="118" name="Shape 118"/>
        <p:cNvGrpSpPr/>
        <p:nvPr/>
      </p:nvGrpSpPr>
      <p:grpSpPr>
        <a:xfrm>
          <a:off x="0" y="0"/>
          <a:ext cx="0" cy="0"/>
          <a:chOff x="0" y="0"/>
          <a:chExt cx="0" cy="0"/>
        </a:xfrm>
      </p:grpSpPr>
      <p:sp>
        <p:nvSpPr>
          <p:cNvPr id="119" name="Google Shape;119;p15"/>
          <p:cNvSpPr txBox="1"/>
          <p:nvPr>
            <p:ph type="title"/>
          </p:nvPr>
        </p:nvSpPr>
        <p:spPr>
          <a:xfrm>
            <a:off x="4996325" y="1684800"/>
            <a:ext cx="3088200" cy="5760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0" name="Google Shape;120;p15"/>
          <p:cNvSpPr txBox="1"/>
          <p:nvPr>
            <p:ph idx="1" type="subTitle"/>
          </p:nvPr>
        </p:nvSpPr>
        <p:spPr>
          <a:xfrm>
            <a:off x="4996325" y="2260800"/>
            <a:ext cx="3088200" cy="1197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8">
    <p:spTree>
      <p:nvGrpSpPr>
        <p:cNvPr id="121" name="Shape 121"/>
        <p:cNvGrpSpPr/>
        <p:nvPr/>
      </p:nvGrpSpPr>
      <p:grpSpPr>
        <a:xfrm>
          <a:off x="0" y="0"/>
          <a:ext cx="0" cy="0"/>
          <a:chOff x="0" y="0"/>
          <a:chExt cx="0" cy="0"/>
        </a:xfrm>
      </p:grpSpPr>
      <p:sp>
        <p:nvSpPr>
          <p:cNvPr id="122" name="Google Shape;122;p16"/>
          <p:cNvSpPr/>
          <p:nvPr/>
        </p:nvSpPr>
        <p:spPr>
          <a:xfrm>
            <a:off x="8536825" y="2140850"/>
            <a:ext cx="329838" cy="411899"/>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rot="1767129">
            <a:off x="8424619" y="3519602"/>
            <a:ext cx="731412" cy="1291989"/>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42875" rotWithShape="0" algn="bl">
              <a:srgbClr val="4FC1F9"/>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 name="Google Shape;124;p16"/>
          <p:cNvSpPr/>
          <p:nvPr/>
        </p:nvSpPr>
        <p:spPr>
          <a:xfrm>
            <a:off x="318250" y="2360906"/>
            <a:ext cx="329861" cy="308552"/>
          </a:xfrm>
          <a:custGeom>
            <a:rect b="b" l="l" r="r" t="t"/>
            <a:pathLst>
              <a:path extrusionOk="0" h="8543" w="9133">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rgbClr val="4FC1F9"/>
          </a:solidFill>
          <a:ln>
            <a:noFill/>
          </a:ln>
          <a:effectLst>
            <a:outerShdw blurRad="142875"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p:nvPr/>
        </p:nvSpPr>
        <p:spPr>
          <a:xfrm flipH="1">
            <a:off x="8713973" y="3102444"/>
            <a:ext cx="1527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flipH="1">
            <a:off x="-43625" y="2208800"/>
            <a:ext cx="1527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6"/>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8" name="Google Shape;128;p16"/>
          <p:cNvSpPr txBox="1"/>
          <p:nvPr>
            <p:ph idx="1" type="subTitle"/>
          </p:nvPr>
        </p:nvSpPr>
        <p:spPr>
          <a:xfrm>
            <a:off x="1931025" y="1793800"/>
            <a:ext cx="13626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0"/>
              </a:spcBef>
              <a:spcAft>
                <a:spcPts val="0"/>
              </a:spcAft>
              <a:buSzPts val="1800"/>
              <a:buFont typeface="Orbitron"/>
              <a:buNone/>
              <a:defRPr b="1" sz="1800">
                <a:latin typeface="Orbitron"/>
                <a:ea typeface="Orbitron"/>
                <a:cs typeface="Orbitron"/>
                <a:sym typeface="Orbitron"/>
              </a:defRPr>
            </a:lvl3pPr>
            <a:lvl4pPr lvl="3" rtl="0" algn="ctr">
              <a:spcBef>
                <a:spcPts val="0"/>
              </a:spcBef>
              <a:spcAft>
                <a:spcPts val="0"/>
              </a:spcAft>
              <a:buSzPts val="1800"/>
              <a:buFont typeface="Orbitron"/>
              <a:buNone/>
              <a:defRPr b="1" sz="1800">
                <a:latin typeface="Orbitron"/>
                <a:ea typeface="Orbitron"/>
                <a:cs typeface="Orbitron"/>
                <a:sym typeface="Orbitron"/>
              </a:defRPr>
            </a:lvl4pPr>
            <a:lvl5pPr lvl="4" rtl="0" algn="ctr">
              <a:spcBef>
                <a:spcPts val="0"/>
              </a:spcBef>
              <a:spcAft>
                <a:spcPts val="0"/>
              </a:spcAft>
              <a:buSzPts val="1800"/>
              <a:buFont typeface="Orbitron"/>
              <a:buNone/>
              <a:defRPr b="1" sz="1800">
                <a:latin typeface="Orbitron"/>
                <a:ea typeface="Orbitron"/>
                <a:cs typeface="Orbitron"/>
                <a:sym typeface="Orbitron"/>
              </a:defRPr>
            </a:lvl5pPr>
            <a:lvl6pPr lvl="5" rtl="0" algn="ctr">
              <a:spcBef>
                <a:spcPts val="0"/>
              </a:spcBef>
              <a:spcAft>
                <a:spcPts val="0"/>
              </a:spcAft>
              <a:buSzPts val="1800"/>
              <a:buFont typeface="Orbitron"/>
              <a:buNone/>
              <a:defRPr b="1" sz="1800">
                <a:latin typeface="Orbitron"/>
                <a:ea typeface="Orbitron"/>
                <a:cs typeface="Orbitron"/>
                <a:sym typeface="Orbitron"/>
              </a:defRPr>
            </a:lvl6pPr>
            <a:lvl7pPr lvl="6" rtl="0" algn="ctr">
              <a:spcBef>
                <a:spcPts val="0"/>
              </a:spcBef>
              <a:spcAft>
                <a:spcPts val="0"/>
              </a:spcAft>
              <a:buSzPts val="1800"/>
              <a:buFont typeface="Orbitron"/>
              <a:buNone/>
              <a:defRPr b="1" sz="1800">
                <a:latin typeface="Orbitron"/>
                <a:ea typeface="Orbitron"/>
                <a:cs typeface="Orbitron"/>
                <a:sym typeface="Orbitron"/>
              </a:defRPr>
            </a:lvl7pPr>
            <a:lvl8pPr lvl="7" rtl="0" algn="ctr">
              <a:spcBef>
                <a:spcPts val="0"/>
              </a:spcBef>
              <a:spcAft>
                <a:spcPts val="0"/>
              </a:spcAft>
              <a:buSzPts val="1800"/>
              <a:buFont typeface="Orbitron"/>
              <a:buNone/>
              <a:defRPr b="1" sz="1800">
                <a:latin typeface="Orbitron"/>
                <a:ea typeface="Orbitron"/>
                <a:cs typeface="Orbitron"/>
                <a:sym typeface="Orbitron"/>
              </a:defRPr>
            </a:lvl8pPr>
            <a:lvl9pPr lvl="8" rtl="0" algn="ctr">
              <a:spcBef>
                <a:spcPts val="0"/>
              </a:spcBef>
              <a:spcAft>
                <a:spcPts val="0"/>
              </a:spcAft>
              <a:buSzPts val="1800"/>
              <a:buFont typeface="Orbitron"/>
              <a:buNone/>
              <a:defRPr b="1" sz="1800">
                <a:latin typeface="Orbitron"/>
                <a:ea typeface="Orbitron"/>
                <a:cs typeface="Orbitron"/>
                <a:sym typeface="Orbitron"/>
              </a:defRPr>
            </a:lvl9pPr>
          </a:lstStyle>
          <a:p/>
        </p:txBody>
      </p:sp>
      <p:sp>
        <p:nvSpPr>
          <p:cNvPr id="129" name="Google Shape;129;p16"/>
          <p:cNvSpPr txBox="1"/>
          <p:nvPr>
            <p:ph idx="2" type="subTitle"/>
          </p:nvPr>
        </p:nvSpPr>
        <p:spPr>
          <a:xfrm>
            <a:off x="1224687" y="2421850"/>
            <a:ext cx="2770500" cy="117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30" name="Google Shape;130;p16"/>
          <p:cNvSpPr txBox="1"/>
          <p:nvPr>
            <p:ph idx="3" type="subTitle"/>
          </p:nvPr>
        </p:nvSpPr>
        <p:spPr>
          <a:xfrm>
            <a:off x="5875575" y="1793800"/>
            <a:ext cx="13626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0"/>
              </a:spcBef>
              <a:spcAft>
                <a:spcPts val="0"/>
              </a:spcAft>
              <a:buSzPts val="1800"/>
              <a:buFont typeface="Orbitron"/>
              <a:buNone/>
              <a:defRPr b="1" sz="1800">
                <a:latin typeface="Orbitron"/>
                <a:ea typeface="Orbitron"/>
                <a:cs typeface="Orbitron"/>
                <a:sym typeface="Orbitron"/>
              </a:defRPr>
            </a:lvl3pPr>
            <a:lvl4pPr lvl="3" rtl="0" algn="ctr">
              <a:spcBef>
                <a:spcPts val="0"/>
              </a:spcBef>
              <a:spcAft>
                <a:spcPts val="0"/>
              </a:spcAft>
              <a:buSzPts val="1800"/>
              <a:buFont typeface="Orbitron"/>
              <a:buNone/>
              <a:defRPr b="1" sz="1800">
                <a:latin typeface="Orbitron"/>
                <a:ea typeface="Orbitron"/>
                <a:cs typeface="Orbitron"/>
                <a:sym typeface="Orbitron"/>
              </a:defRPr>
            </a:lvl4pPr>
            <a:lvl5pPr lvl="4" rtl="0" algn="ctr">
              <a:spcBef>
                <a:spcPts val="0"/>
              </a:spcBef>
              <a:spcAft>
                <a:spcPts val="0"/>
              </a:spcAft>
              <a:buSzPts val="1800"/>
              <a:buFont typeface="Orbitron"/>
              <a:buNone/>
              <a:defRPr b="1" sz="1800">
                <a:latin typeface="Orbitron"/>
                <a:ea typeface="Orbitron"/>
                <a:cs typeface="Orbitron"/>
                <a:sym typeface="Orbitron"/>
              </a:defRPr>
            </a:lvl5pPr>
            <a:lvl6pPr lvl="5" rtl="0" algn="ctr">
              <a:spcBef>
                <a:spcPts val="0"/>
              </a:spcBef>
              <a:spcAft>
                <a:spcPts val="0"/>
              </a:spcAft>
              <a:buSzPts val="1800"/>
              <a:buFont typeface="Orbitron"/>
              <a:buNone/>
              <a:defRPr b="1" sz="1800">
                <a:latin typeface="Orbitron"/>
                <a:ea typeface="Orbitron"/>
                <a:cs typeface="Orbitron"/>
                <a:sym typeface="Orbitron"/>
              </a:defRPr>
            </a:lvl6pPr>
            <a:lvl7pPr lvl="6" rtl="0" algn="ctr">
              <a:spcBef>
                <a:spcPts val="0"/>
              </a:spcBef>
              <a:spcAft>
                <a:spcPts val="0"/>
              </a:spcAft>
              <a:buSzPts val="1800"/>
              <a:buFont typeface="Orbitron"/>
              <a:buNone/>
              <a:defRPr b="1" sz="1800">
                <a:latin typeface="Orbitron"/>
                <a:ea typeface="Orbitron"/>
                <a:cs typeface="Orbitron"/>
                <a:sym typeface="Orbitron"/>
              </a:defRPr>
            </a:lvl7pPr>
            <a:lvl8pPr lvl="7" rtl="0" algn="ctr">
              <a:spcBef>
                <a:spcPts val="0"/>
              </a:spcBef>
              <a:spcAft>
                <a:spcPts val="0"/>
              </a:spcAft>
              <a:buSzPts val="1800"/>
              <a:buFont typeface="Orbitron"/>
              <a:buNone/>
              <a:defRPr b="1" sz="1800">
                <a:latin typeface="Orbitron"/>
                <a:ea typeface="Orbitron"/>
                <a:cs typeface="Orbitron"/>
                <a:sym typeface="Orbitron"/>
              </a:defRPr>
            </a:lvl8pPr>
            <a:lvl9pPr lvl="8" rtl="0" algn="ctr">
              <a:spcBef>
                <a:spcPts val="0"/>
              </a:spcBef>
              <a:spcAft>
                <a:spcPts val="0"/>
              </a:spcAft>
              <a:buSzPts val="1800"/>
              <a:buFont typeface="Orbitron"/>
              <a:buNone/>
              <a:defRPr b="1" sz="1800">
                <a:latin typeface="Orbitron"/>
                <a:ea typeface="Orbitron"/>
                <a:cs typeface="Orbitron"/>
                <a:sym typeface="Orbitron"/>
              </a:defRPr>
            </a:lvl9pPr>
          </a:lstStyle>
          <a:p/>
        </p:txBody>
      </p:sp>
      <p:sp>
        <p:nvSpPr>
          <p:cNvPr id="131" name="Google Shape;131;p16"/>
          <p:cNvSpPr txBox="1"/>
          <p:nvPr>
            <p:ph idx="4" type="subTitle"/>
          </p:nvPr>
        </p:nvSpPr>
        <p:spPr>
          <a:xfrm>
            <a:off x="5174037" y="2421850"/>
            <a:ext cx="2770500" cy="117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132" name="Shape 132"/>
        <p:cNvGrpSpPr/>
        <p:nvPr/>
      </p:nvGrpSpPr>
      <p:grpSpPr>
        <a:xfrm>
          <a:off x="0" y="0"/>
          <a:ext cx="0" cy="0"/>
          <a:chOff x="0" y="0"/>
          <a:chExt cx="0" cy="0"/>
        </a:xfrm>
      </p:grpSpPr>
      <p:sp>
        <p:nvSpPr>
          <p:cNvPr id="133" name="Google Shape;133;p17"/>
          <p:cNvSpPr/>
          <p:nvPr/>
        </p:nvSpPr>
        <p:spPr>
          <a:xfrm>
            <a:off x="8190850" y="594100"/>
            <a:ext cx="1243500" cy="12435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rot="1083274">
            <a:off x="6661314" y="659332"/>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7551672" y="131597"/>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p:nvPr/>
        </p:nvSpPr>
        <p:spPr>
          <a:xfrm rot="6189788">
            <a:off x="7968006" y="1228214"/>
            <a:ext cx="393419" cy="368764"/>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a:off x="5917625" y="1257575"/>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p:nvPr/>
        </p:nvSpPr>
        <p:spPr>
          <a:xfrm>
            <a:off x="8190849" y="359152"/>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259225" y="4085175"/>
            <a:ext cx="1243500" cy="12435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a:off x="1143760" y="4641302"/>
            <a:ext cx="823567" cy="777821"/>
          </a:xfrm>
          <a:custGeom>
            <a:rect b="b" l="l" r="r" t="t"/>
            <a:pathLst>
              <a:path extrusionOk="0" h="22019" w="23314">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7"/>
          <p:cNvSpPr/>
          <p:nvPr/>
        </p:nvSpPr>
        <p:spPr>
          <a:xfrm>
            <a:off x="-163914" y="3398701"/>
            <a:ext cx="390185" cy="365000"/>
          </a:xfrm>
          <a:custGeom>
            <a:rect b="b" l="l" r="r" t="t"/>
            <a:pathLst>
              <a:path extrusionOk="0" h="8543" w="9133">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p:nvPr/>
        </p:nvSpPr>
        <p:spPr>
          <a:xfrm rot="-1836933">
            <a:off x="2210211" y="4331397"/>
            <a:ext cx="335842" cy="419396"/>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7"/>
          <p:cNvSpPr/>
          <p:nvPr/>
        </p:nvSpPr>
        <p:spPr>
          <a:xfrm>
            <a:off x="2834050" y="4528050"/>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7"/>
          <p:cNvSpPr/>
          <p:nvPr/>
        </p:nvSpPr>
        <p:spPr>
          <a:xfrm>
            <a:off x="1208650" y="4098025"/>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7"/>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6" name="Google Shape;146;p17"/>
          <p:cNvSpPr txBox="1"/>
          <p:nvPr>
            <p:ph idx="1" type="subTitle"/>
          </p:nvPr>
        </p:nvSpPr>
        <p:spPr>
          <a:xfrm>
            <a:off x="1210443" y="2200075"/>
            <a:ext cx="10242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147" name="Google Shape;147;p17"/>
          <p:cNvSpPr txBox="1"/>
          <p:nvPr>
            <p:ph idx="2" type="subTitle"/>
          </p:nvPr>
        </p:nvSpPr>
        <p:spPr>
          <a:xfrm>
            <a:off x="893182" y="2833400"/>
            <a:ext cx="1655100" cy="96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8" name="Google Shape;148;p17"/>
          <p:cNvSpPr txBox="1"/>
          <p:nvPr>
            <p:ph idx="3" type="subTitle"/>
          </p:nvPr>
        </p:nvSpPr>
        <p:spPr>
          <a:xfrm>
            <a:off x="3111443" y="2200075"/>
            <a:ext cx="10242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149" name="Google Shape;149;p17"/>
          <p:cNvSpPr txBox="1"/>
          <p:nvPr>
            <p:ph idx="4" type="subTitle"/>
          </p:nvPr>
        </p:nvSpPr>
        <p:spPr>
          <a:xfrm>
            <a:off x="2794182" y="2833400"/>
            <a:ext cx="1655100" cy="96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50" name="Google Shape;150;p17"/>
          <p:cNvSpPr txBox="1"/>
          <p:nvPr>
            <p:ph idx="5" type="subTitle"/>
          </p:nvPr>
        </p:nvSpPr>
        <p:spPr>
          <a:xfrm>
            <a:off x="5012443" y="2200075"/>
            <a:ext cx="10242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151" name="Google Shape;151;p17"/>
          <p:cNvSpPr txBox="1"/>
          <p:nvPr>
            <p:ph idx="6" type="subTitle"/>
          </p:nvPr>
        </p:nvSpPr>
        <p:spPr>
          <a:xfrm>
            <a:off x="4695182" y="2833400"/>
            <a:ext cx="1655100" cy="96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52" name="Google Shape;152;p17"/>
          <p:cNvSpPr txBox="1"/>
          <p:nvPr>
            <p:ph idx="7" type="subTitle"/>
          </p:nvPr>
        </p:nvSpPr>
        <p:spPr>
          <a:xfrm>
            <a:off x="6911168" y="2200075"/>
            <a:ext cx="10242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153" name="Google Shape;153;p17"/>
          <p:cNvSpPr txBox="1"/>
          <p:nvPr>
            <p:ph idx="8" type="subTitle"/>
          </p:nvPr>
        </p:nvSpPr>
        <p:spPr>
          <a:xfrm>
            <a:off x="6593907" y="2833400"/>
            <a:ext cx="1655100" cy="96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_1">
    <p:spTree>
      <p:nvGrpSpPr>
        <p:cNvPr id="154" name="Shape 154"/>
        <p:cNvGrpSpPr/>
        <p:nvPr/>
      </p:nvGrpSpPr>
      <p:grpSpPr>
        <a:xfrm>
          <a:off x="0" y="0"/>
          <a:ext cx="0" cy="0"/>
          <a:chOff x="0" y="0"/>
          <a:chExt cx="0" cy="0"/>
        </a:xfrm>
      </p:grpSpPr>
      <p:sp>
        <p:nvSpPr>
          <p:cNvPr id="155" name="Google Shape;155;p18"/>
          <p:cNvSpPr/>
          <p:nvPr/>
        </p:nvSpPr>
        <p:spPr>
          <a:xfrm rot="1650173">
            <a:off x="1225399" y="3534260"/>
            <a:ext cx="55480" cy="512873"/>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p:nvPr/>
        </p:nvSpPr>
        <p:spPr>
          <a:xfrm rot="-3297817">
            <a:off x="42521" y="3568331"/>
            <a:ext cx="538741" cy="951649"/>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85725"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p:nvPr/>
        </p:nvSpPr>
        <p:spPr>
          <a:xfrm>
            <a:off x="125925" y="218982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rot="-1865343">
            <a:off x="1857052" y="367161"/>
            <a:ext cx="641590" cy="1069119"/>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p:nvPr/>
        </p:nvSpPr>
        <p:spPr>
          <a:xfrm>
            <a:off x="494785" y="1145497"/>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8"/>
          <p:cNvSpPr/>
          <p:nvPr/>
        </p:nvSpPr>
        <p:spPr>
          <a:xfrm>
            <a:off x="1586425" y="1525150"/>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a:off x="8903700" y="2707300"/>
            <a:ext cx="329838" cy="411899"/>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p:nvPr/>
        </p:nvSpPr>
        <p:spPr>
          <a:xfrm rot="1767260">
            <a:off x="8588603" y="3979654"/>
            <a:ext cx="559096" cy="98757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42875" rotWithShape="0" algn="bl">
              <a:srgbClr val="4FC1F9"/>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3" name="Google Shape;163;p18"/>
          <p:cNvSpPr/>
          <p:nvPr/>
        </p:nvSpPr>
        <p:spPr>
          <a:xfrm flipH="1">
            <a:off x="8713973" y="3457244"/>
            <a:ext cx="1527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txBox="1"/>
          <p:nvPr>
            <p:ph type="title"/>
          </p:nvPr>
        </p:nvSpPr>
        <p:spPr>
          <a:xfrm>
            <a:off x="713100" y="1953950"/>
            <a:ext cx="2587800" cy="1005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5" name="Google Shape;165;p18"/>
          <p:cNvSpPr txBox="1"/>
          <p:nvPr>
            <p:ph idx="1" type="subTitle"/>
          </p:nvPr>
        </p:nvSpPr>
        <p:spPr>
          <a:xfrm>
            <a:off x="6071825" y="1184150"/>
            <a:ext cx="2359200" cy="1197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66" name="Google Shape;166;p18"/>
          <p:cNvSpPr txBox="1"/>
          <p:nvPr>
            <p:ph idx="2" type="subTitle"/>
          </p:nvPr>
        </p:nvSpPr>
        <p:spPr>
          <a:xfrm>
            <a:off x="6071825" y="2708200"/>
            <a:ext cx="2359200" cy="1197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_1">
    <p:spTree>
      <p:nvGrpSpPr>
        <p:cNvPr id="167" name="Shape 167"/>
        <p:cNvGrpSpPr/>
        <p:nvPr/>
      </p:nvGrpSpPr>
      <p:grpSpPr>
        <a:xfrm>
          <a:off x="0" y="0"/>
          <a:ext cx="0" cy="0"/>
          <a:chOff x="0" y="0"/>
          <a:chExt cx="0" cy="0"/>
        </a:xfrm>
      </p:grpSpPr>
      <p:sp>
        <p:nvSpPr>
          <p:cNvPr id="168" name="Google Shape;168;p19"/>
          <p:cNvSpPr/>
          <p:nvPr/>
        </p:nvSpPr>
        <p:spPr>
          <a:xfrm>
            <a:off x="8903700" y="2707300"/>
            <a:ext cx="329838" cy="411899"/>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rot="1083274">
            <a:off x="8744214" y="3831357"/>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rot="6189828">
            <a:off x="7858318" y="4922946"/>
            <a:ext cx="364663" cy="341808"/>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a:off x="9076375" y="344320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3" name="Google Shape;173;p19"/>
          <p:cNvSpPr/>
          <p:nvPr/>
        </p:nvSpPr>
        <p:spPr>
          <a:xfrm rot="-1865101">
            <a:off x="-160176" y="620391"/>
            <a:ext cx="584781" cy="974389"/>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p:nvPr/>
        </p:nvSpPr>
        <p:spPr>
          <a:xfrm>
            <a:off x="637038" y="11835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75" name="Shape 175"/>
        <p:cNvGrpSpPr/>
        <p:nvPr/>
      </p:nvGrpSpPr>
      <p:grpSpPr>
        <a:xfrm>
          <a:off x="0" y="0"/>
          <a:ext cx="0" cy="0"/>
          <a:chOff x="0" y="0"/>
          <a:chExt cx="0" cy="0"/>
        </a:xfrm>
      </p:grpSpPr>
      <p:grpSp>
        <p:nvGrpSpPr>
          <p:cNvPr id="176" name="Google Shape;176;p20"/>
          <p:cNvGrpSpPr/>
          <p:nvPr/>
        </p:nvGrpSpPr>
        <p:grpSpPr>
          <a:xfrm>
            <a:off x="912200" y="2182866"/>
            <a:ext cx="7319600" cy="649125"/>
            <a:chOff x="912075" y="2182866"/>
            <a:chExt cx="7319600" cy="649125"/>
          </a:xfrm>
        </p:grpSpPr>
        <p:grpSp>
          <p:nvGrpSpPr>
            <p:cNvPr id="177" name="Google Shape;177;p20"/>
            <p:cNvGrpSpPr/>
            <p:nvPr/>
          </p:nvGrpSpPr>
          <p:grpSpPr>
            <a:xfrm>
              <a:off x="912075" y="2182866"/>
              <a:ext cx="973800" cy="649125"/>
              <a:chOff x="912075" y="2161700"/>
              <a:chExt cx="973800" cy="649125"/>
            </a:xfrm>
          </p:grpSpPr>
          <p:cxnSp>
            <p:nvCxnSpPr>
              <p:cNvPr id="178" name="Google Shape;178;p20"/>
              <p:cNvCxnSpPr/>
              <p:nvPr/>
            </p:nvCxnSpPr>
            <p:spPr>
              <a:xfrm>
                <a:off x="912075" y="2161700"/>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cxnSp>
            <p:nvCxnSpPr>
              <p:cNvPr id="179" name="Google Shape;179;p20"/>
              <p:cNvCxnSpPr/>
              <p:nvPr/>
            </p:nvCxnSpPr>
            <p:spPr>
              <a:xfrm>
                <a:off x="912075" y="2486263"/>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cxnSp>
            <p:nvCxnSpPr>
              <p:cNvPr id="180" name="Google Shape;180;p20"/>
              <p:cNvCxnSpPr/>
              <p:nvPr/>
            </p:nvCxnSpPr>
            <p:spPr>
              <a:xfrm>
                <a:off x="912075" y="2810825"/>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grpSp>
        <p:grpSp>
          <p:nvGrpSpPr>
            <p:cNvPr id="181" name="Google Shape;181;p20"/>
            <p:cNvGrpSpPr/>
            <p:nvPr/>
          </p:nvGrpSpPr>
          <p:grpSpPr>
            <a:xfrm>
              <a:off x="7257875" y="2182866"/>
              <a:ext cx="973800" cy="649125"/>
              <a:chOff x="912075" y="2161700"/>
              <a:chExt cx="973800" cy="649125"/>
            </a:xfrm>
          </p:grpSpPr>
          <p:cxnSp>
            <p:nvCxnSpPr>
              <p:cNvPr id="182" name="Google Shape;182;p20"/>
              <p:cNvCxnSpPr/>
              <p:nvPr/>
            </p:nvCxnSpPr>
            <p:spPr>
              <a:xfrm>
                <a:off x="912075" y="2161700"/>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cxnSp>
            <p:nvCxnSpPr>
              <p:cNvPr id="183" name="Google Shape;183;p20"/>
              <p:cNvCxnSpPr/>
              <p:nvPr/>
            </p:nvCxnSpPr>
            <p:spPr>
              <a:xfrm>
                <a:off x="912075" y="2486263"/>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cxnSp>
            <p:nvCxnSpPr>
              <p:cNvPr id="184" name="Google Shape;184;p20"/>
              <p:cNvCxnSpPr/>
              <p:nvPr/>
            </p:nvCxnSpPr>
            <p:spPr>
              <a:xfrm>
                <a:off x="912075" y="2810825"/>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grpSp>
      </p:grpSp>
      <p:sp>
        <p:nvSpPr>
          <p:cNvPr id="185" name="Google Shape;185;p20"/>
          <p:cNvSpPr/>
          <p:nvPr/>
        </p:nvSpPr>
        <p:spPr>
          <a:xfrm>
            <a:off x="1736833" y="909301"/>
            <a:ext cx="5670300" cy="3195900"/>
          </a:xfrm>
          <a:prstGeom prst="roundRect">
            <a:avLst>
              <a:gd fmla="val 16983" name="adj"/>
            </a:avLst>
          </a:prstGeom>
          <a:solidFill>
            <a:srgbClr val="0F1524">
              <a:alpha val="24020"/>
            </a:srgbClr>
          </a:solidFill>
          <a:ln>
            <a:noFill/>
          </a:ln>
          <a:effectLst>
            <a:reflection blurRad="0" dir="5400000" dist="323850" endA="0" endPos="30000" fadeDir="5400012" kx="0" rotWithShape="0" algn="bl" stA="8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1885874" y="1063679"/>
            <a:ext cx="5372100" cy="28875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reflection blurRad="0" dir="5400000" dist="590550" endA="0" endPos="30000" fadeDir="5400012" kx="0" rotWithShape="0" algn="bl" stA="3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4143575" y="652275"/>
            <a:ext cx="856500" cy="8565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4433488" y="974237"/>
            <a:ext cx="295622" cy="212575"/>
          </a:xfrm>
          <a:custGeom>
            <a:rect b="b" l="l" r="r" t="t"/>
            <a:pathLst>
              <a:path extrusionOk="0" h="11040" w="15353">
                <a:moveTo>
                  <a:pt x="4069" y="1"/>
                </a:moveTo>
                <a:lnTo>
                  <a:pt x="976" y="4693"/>
                </a:lnTo>
                <a:cubicBezTo>
                  <a:pt x="380" y="5561"/>
                  <a:pt x="0" y="6483"/>
                  <a:pt x="0" y="7568"/>
                </a:cubicBezTo>
                <a:cubicBezTo>
                  <a:pt x="0" y="9738"/>
                  <a:pt x="1600" y="11013"/>
                  <a:pt x="3336" y="11013"/>
                </a:cubicBezTo>
                <a:cubicBezTo>
                  <a:pt x="5262" y="11013"/>
                  <a:pt x="6673" y="9575"/>
                  <a:pt x="6673" y="7568"/>
                </a:cubicBezTo>
                <a:cubicBezTo>
                  <a:pt x="6673" y="6456"/>
                  <a:pt x="6211" y="5398"/>
                  <a:pt x="5235" y="4747"/>
                </a:cubicBezTo>
                <a:lnTo>
                  <a:pt x="7296" y="28"/>
                </a:lnTo>
                <a:lnTo>
                  <a:pt x="7296" y="1"/>
                </a:lnTo>
                <a:close/>
                <a:moveTo>
                  <a:pt x="12179" y="1"/>
                </a:moveTo>
                <a:lnTo>
                  <a:pt x="9087" y="4693"/>
                </a:lnTo>
                <a:cubicBezTo>
                  <a:pt x="8490" y="5561"/>
                  <a:pt x="8110" y="6483"/>
                  <a:pt x="8110" y="7568"/>
                </a:cubicBezTo>
                <a:cubicBezTo>
                  <a:pt x="8110" y="9738"/>
                  <a:pt x="9710" y="11040"/>
                  <a:pt x="11419" y="11040"/>
                </a:cubicBezTo>
                <a:cubicBezTo>
                  <a:pt x="13372" y="11040"/>
                  <a:pt x="14783" y="9575"/>
                  <a:pt x="14783" y="7568"/>
                </a:cubicBezTo>
                <a:cubicBezTo>
                  <a:pt x="14783" y="6456"/>
                  <a:pt x="14321" y="5398"/>
                  <a:pt x="13291" y="4720"/>
                </a:cubicBezTo>
                <a:lnTo>
                  <a:pt x="15352" y="1"/>
                </a:lnTo>
                <a:close/>
              </a:path>
            </a:pathLst>
          </a:custGeom>
          <a:solidFill>
            <a:schemeClr val="accent2"/>
          </a:solidFill>
          <a:ln>
            <a:noFill/>
          </a:ln>
          <a:effectLst>
            <a:outerShdw blurRad="8572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rot="-1865464">
            <a:off x="283824" y="-415294"/>
            <a:ext cx="858549" cy="1430650"/>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lt1"/>
          </a:solidFill>
          <a:ln>
            <a:noFill/>
          </a:ln>
          <a:effectLst>
            <a:outerShdw blurRad="11430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1453725" y="80162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681322" y="1134272"/>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7852625" y="3693300"/>
            <a:ext cx="329838" cy="411899"/>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rot="1767188">
            <a:off x="8435859" y="3937629"/>
            <a:ext cx="552080" cy="975178"/>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lt1"/>
          </a:solidFill>
          <a:ln>
            <a:noFill/>
          </a:ln>
          <a:effectLst>
            <a:outerShdw blurRad="142875" rotWithShape="0" algn="bl">
              <a:schemeClr val="l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94" name="Google Shape;194;p20"/>
          <p:cNvSpPr/>
          <p:nvPr/>
        </p:nvSpPr>
        <p:spPr>
          <a:xfrm>
            <a:off x="7493275" y="452805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txBox="1"/>
          <p:nvPr>
            <p:ph type="title"/>
          </p:nvPr>
        </p:nvSpPr>
        <p:spPr>
          <a:xfrm>
            <a:off x="3104400" y="3738588"/>
            <a:ext cx="2935200" cy="418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None/>
              <a:defRPr sz="1800"/>
            </a:lvl1pPr>
            <a:lvl2pPr lvl="1" algn="ctr">
              <a:spcBef>
                <a:spcPts val="0"/>
              </a:spcBef>
              <a:spcAft>
                <a:spcPts val="0"/>
              </a:spcAft>
              <a:buSzPts val="1800"/>
              <a:buNone/>
              <a:defRPr sz="1800"/>
            </a:lvl2pPr>
            <a:lvl3pPr lvl="2" algn="ctr">
              <a:spcBef>
                <a:spcPts val="0"/>
              </a:spcBef>
              <a:spcAft>
                <a:spcPts val="0"/>
              </a:spcAft>
              <a:buSzPts val="1800"/>
              <a:buNone/>
              <a:defRPr sz="1800"/>
            </a:lvl3pPr>
            <a:lvl4pPr lvl="3" algn="ctr">
              <a:spcBef>
                <a:spcPts val="0"/>
              </a:spcBef>
              <a:spcAft>
                <a:spcPts val="0"/>
              </a:spcAft>
              <a:buSzPts val="1800"/>
              <a:buNone/>
              <a:defRPr sz="1800"/>
            </a:lvl4pPr>
            <a:lvl5pPr lvl="4" algn="ctr">
              <a:spcBef>
                <a:spcPts val="0"/>
              </a:spcBef>
              <a:spcAft>
                <a:spcPts val="0"/>
              </a:spcAft>
              <a:buSzPts val="1800"/>
              <a:buNone/>
              <a:defRPr sz="1800"/>
            </a:lvl5pPr>
            <a:lvl6pPr lvl="5" algn="ctr">
              <a:spcBef>
                <a:spcPts val="0"/>
              </a:spcBef>
              <a:spcAft>
                <a:spcPts val="0"/>
              </a:spcAft>
              <a:buSzPts val="1800"/>
              <a:buNone/>
              <a:defRPr sz="1800"/>
            </a:lvl6pPr>
            <a:lvl7pPr lvl="6" algn="ctr">
              <a:spcBef>
                <a:spcPts val="0"/>
              </a:spcBef>
              <a:spcAft>
                <a:spcPts val="0"/>
              </a:spcAft>
              <a:buSzPts val="1800"/>
              <a:buNone/>
              <a:defRPr sz="1800"/>
            </a:lvl7pPr>
            <a:lvl8pPr lvl="7" algn="ctr">
              <a:spcBef>
                <a:spcPts val="0"/>
              </a:spcBef>
              <a:spcAft>
                <a:spcPts val="0"/>
              </a:spcAft>
              <a:buSzPts val="1800"/>
              <a:buNone/>
              <a:defRPr sz="1800"/>
            </a:lvl8pPr>
            <a:lvl9pPr lvl="8" algn="ctr">
              <a:spcBef>
                <a:spcPts val="0"/>
              </a:spcBef>
              <a:spcAft>
                <a:spcPts val="0"/>
              </a:spcAft>
              <a:buSzPts val="1800"/>
              <a:buNone/>
              <a:defRPr sz="1800"/>
            </a:lvl9pPr>
          </a:lstStyle>
          <a:p/>
        </p:txBody>
      </p:sp>
      <p:sp>
        <p:nvSpPr>
          <p:cNvPr id="196" name="Google Shape;196;p20"/>
          <p:cNvSpPr txBox="1"/>
          <p:nvPr>
            <p:ph idx="1" type="subTitle"/>
          </p:nvPr>
        </p:nvSpPr>
        <p:spPr>
          <a:xfrm>
            <a:off x="2336250" y="1669079"/>
            <a:ext cx="4471500" cy="167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6"/>
            </a:gs>
            <a:gs pos="47000">
              <a:schemeClr val="accent5"/>
            </a:gs>
            <a:gs pos="100000">
              <a:schemeClr val="accent4"/>
            </a:gs>
          </a:gsLst>
          <a:lin ang="5400700" scaled="0"/>
        </a:gradFill>
      </p:bgPr>
    </p:bg>
    <p:spTree>
      <p:nvGrpSpPr>
        <p:cNvPr id="12" name="Shape 12"/>
        <p:cNvGrpSpPr/>
        <p:nvPr/>
      </p:nvGrpSpPr>
      <p:grpSpPr>
        <a:xfrm>
          <a:off x="0" y="0"/>
          <a:ext cx="0" cy="0"/>
          <a:chOff x="0" y="0"/>
          <a:chExt cx="0" cy="0"/>
        </a:xfrm>
      </p:grpSpPr>
      <p:sp>
        <p:nvSpPr>
          <p:cNvPr id="13" name="Google Shape;13;p3"/>
          <p:cNvSpPr txBox="1"/>
          <p:nvPr>
            <p:ph type="title"/>
          </p:nvPr>
        </p:nvSpPr>
        <p:spPr>
          <a:xfrm>
            <a:off x="1811850" y="1388000"/>
            <a:ext cx="5523000" cy="16734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4" name="Google Shape;14;p3"/>
          <p:cNvSpPr txBox="1"/>
          <p:nvPr>
            <p:ph idx="1" type="subTitle"/>
          </p:nvPr>
        </p:nvSpPr>
        <p:spPr>
          <a:xfrm>
            <a:off x="3026700" y="3605900"/>
            <a:ext cx="30906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 name="Google Shape;15;p3"/>
          <p:cNvSpPr txBox="1"/>
          <p:nvPr>
            <p:ph hasCustomPrompt="1" idx="2" type="title"/>
          </p:nvPr>
        </p:nvSpPr>
        <p:spPr>
          <a:xfrm>
            <a:off x="705164" y="760050"/>
            <a:ext cx="1097400" cy="640200"/>
          </a:xfrm>
          <a:prstGeom prst="rect">
            <a:avLst/>
          </a:prstGeom>
          <a:effectLst>
            <a:outerShdw blurRad="85725" rotWithShape="0" algn="bl">
              <a:schemeClr val="lt1"/>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3">
    <p:spTree>
      <p:nvGrpSpPr>
        <p:cNvPr id="197" name="Shape 197"/>
        <p:cNvGrpSpPr/>
        <p:nvPr/>
      </p:nvGrpSpPr>
      <p:grpSpPr>
        <a:xfrm>
          <a:off x="0" y="0"/>
          <a:ext cx="0" cy="0"/>
          <a:chOff x="0" y="0"/>
          <a:chExt cx="0" cy="0"/>
        </a:xfrm>
      </p:grpSpPr>
      <p:sp>
        <p:nvSpPr>
          <p:cNvPr id="198" name="Google Shape;198;p21"/>
          <p:cNvSpPr/>
          <p:nvPr/>
        </p:nvSpPr>
        <p:spPr>
          <a:xfrm>
            <a:off x="7985450" y="-297476"/>
            <a:ext cx="1315200" cy="1315200"/>
          </a:xfrm>
          <a:prstGeom prst="ellipse">
            <a:avLst/>
          </a:prstGeom>
          <a:gradFill>
            <a:gsLst>
              <a:gs pos="0">
                <a:schemeClr val="accent2"/>
              </a:gs>
              <a:gs pos="100000">
                <a:schemeClr val="accent1"/>
              </a:gs>
            </a:gsLst>
            <a:lin ang="5400700" scaled="0"/>
          </a:gradFill>
          <a:ln>
            <a:noFill/>
          </a:ln>
          <a:effectLst>
            <a:outerShdw blurRad="557213"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rot="-4499915">
            <a:off x="153861" y="3909161"/>
            <a:ext cx="751582" cy="751582"/>
          </a:xfrm>
          <a:custGeom>
            <a:rect b="b" l="l" r="r" t="t"/>
            <a:pathLst>
              <a:path extrusionOk="0" h="21682" w="21682">
                <a:moveTo>
                  <a:pt x="20384" y="1310"/>
                </a:moveTo>
                <a:lnTo>
                  <a:pt x="20384" y="20384"/>
                </a:lnTo>
                <a:lnTo>
                  <a:pt x="1310" y="20384"/>
                </a:lnTo>
                <a:lnTo>
                  <a:pt x="1310" y="15205"/>
                </a:lnTo>
                <a:lnTo>
                  <a:pt x="14550" y="15205"/>
                </a:lnTo>
                <a:cubicBezTo>
                  <a:pt x="14907" y="15205"/>
                  <a:pt x="15204" y="14907"/>
                  <a:pt x="15204" y="14550"/>
                </a:cubicBezTo>
                <a:lnTo>
                  <a:pt x="15204" y="1310"/>
                </a:lnTo>
                <a:close/>
                <a:moveTo>
                  <a:pt x="14562" y="0"/>
                </a:moveTo>
                <a:cubicBezTo>
                  <a:pt x="14204" y="0"/>
                  <a:pt x="13907" y="298"/>
                  <a:pt x="13907" y="643"/>
                </a:cubicBezTo>
                <a:lnTo>
                  <a:pt x="13907" y="13895"/>
                </a:lnTo>
                <a:lnTo>
                  <a:pt x="655" y="13895"/>
                </a:lnTo>
                <a:cubicBezTo>
                  <a:pt x="298" y="13895"/>
                  <a:pt x="0" y="14193"/>
                  <a:pt x="0" y="14550"/>
                </a:cubicBezTo>
                <a:lnTo>
                  <a:pt x="0" y="21027"/>
                </a:lnTo>
                <a:cubicBezTo>
                  <a:pt x="0" y="21384"/>
                  <a:pt x="298" y="21682"/>
                  <a:pt x="655" y="21682"/>
                </a:cubicBezTo>
                <a:lnTo>
                  <a:pt x="21027" y="21682"/>
                </a:lnTo>
                <a:cubicBezTo>
                  <a:pt x="21384" y="21682"/>
                  <a:pt x="21681" y="21396"/>
                  <a:pt x="21681" y="21027"/>
                </a:cubicBezTo>
                <a:lnTo>
                  <a:pt x="21681" y="643"/>
                </a:lnTo>
                <a:cubicBezTo>
                  <a:pt x="21681" y="298"/>
                  <a:pt x="21384" y="0"/>
                  <a:pt x="21027"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0" name="Google Shape;200;p21"/>
          <p:cNvSpPr/>
          <p:nvPr/>
        </p:nvSpPr>
        <p:spPr>
          <a:xfrm rot="1767171">
            <a:off x="8189678" y="3446815"/>
            <a:ext cx="552480" cy="975918"/>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1" name="Google Shape;201;p21"/>
          <p:cNvSpPr/>
          <p:nvPr/>
        </p:nvSpPr>
        <p:spPr>
          <a:xfrm>
            <a:off x="897571" y="3567800"/>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a:off x="8017475" y="3069687"/>
            <a:ext cx="152100" cy="152100"/>
          </a:xfrm>
          <a:prstGeom prst="ellipse">
            <a:avLst/>
          </a:prstGeom>
          <a:noFill/>
          <a:ln cap="flat" cmpd="sng" w="38100">
            <a:solidFill>
              <a:srgbClr val="FFFFFF"/>
            </a:solidFill>
            <a:prstDash val="solid"/>
            <a:round/>
            <a:headEnd len="sm" w="sm" type="none"/>
            <a:tailEnd len="sm" w="sm" type="none"/>
          </a:ln>
          <a:effectLst>
            <a:outerShdw blurRad="57150" rotWithShape="0" algn="bl">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176200" y="2914875"/>
            <a:ext cx="543000" cy="5430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5" name="Google Shape;205;p21"/>
          <p:cNvSpPr txBox="1"/>
          <p:nvPr>
            <p:ph idx="1" type="subTitle"/>
          </p:nvPr>
        </p:nvSpPr>
        <p:spPr>
          <a:xfrm>
            <a:off x="1871900" y="2433875"/>
            <a:ext cx="1892700" cy="30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Font typeface="Orbitron"/>
              <a:buNone/>
              <a:defRPr b="1" sz="1400">
                <a:latin typeface="Orbitron"/>
                <a:ea typeface="Orbitron"/>
                <a:cs typeface="Orbitron"/>
                <a:sym typeface="Orbitron"/>
              </a:defRPr>
            </a:lvl1pPr>
            <a:lvl2pPr lvl="1" rtl="0" algn="ctr">
              <a:spcBef>
                <a:spcPts val="0"/>
              </a:spcBef>
              <a:spcAft>
                <a:spcPts val="0"/>
              </a:spcAft>
              <a:buSzPts val="1400"/>
              <a:buFont typeface="Orbitron"/>
              <a:buNone/>
              <a:defRPr b="1" sz="1400">
                <a:latin typeface="Orbitron"/>
                <a:ea typeface="Orbitron"/>
                <a:cs typeface="Orbitron"/>
                <a:sym typeface="Orbitron"/>
              </a:defRPr>
            </a:lvl2pPr>
            <a:lvl3pPr lvl="2" rtl="0" algn="ctr">
              <a:spcBef>
                <a:spcPts val="0"/>
              </a:spcBef>
              <a:spcAft>
                <a:spcPts val="0"/>
              </a:spcAft>
              <a:buSzPts val="1400"/>
              <a:buFont typeface="Orbitron"/>
              <a:buNone/>
              <a:defRPr b="1" sz="1400">
                <a:latin typeface="Orbitron"/>
                <a:ea typeface="Orbitron"/>
                <a:cs typeface="Orbitron"/>
                <a:sym typeface="Orbitron"/>
              </a:defRPr>
            </a:lvl3pPr>
            <a:lvl4pPr lvl="3" rtl="0" algn="ctr">
              <a:spcBef>
                <a:spcPts val="0"/>
              </a:spcBef>
              <a:spcAft>
                <a:spcPts val="0"/>
              </a:spcAft>
              <a:buSzPts val="1400"/>
              <a:buFont typeface="Orbitron"/>
              <a:buNone/>
              <a:defRPr b="1" sz="1400">
                <a:latin typeface="Orbitron"/>
                <a:ea typeface="Orbitron"/>
                <a:cs typeface="Orbitron"/>
                <a:sym typeface="Orbitron"/>
              </a:defRPr>
            </a:lvl4pPr>
            <a:lvl5pPr lvl="4" rtl="0" algn="ctr">
              <a:spcBef>
                <a:spcPts val="0"/>
              </a:spcBef>
              <a:spcAft>
                <a:spcPts val="0"/>
              </a:spcAft>
              <a:buSzPts val="1400"/>
              <a:buFont typeface="Orbitron"/>
              <a:buNone/>
              <a:defRPr b="1" sz="1400">
                <a:latin typeface="Orbitron"/>
                <a:ea typeface="Orbitron"/>
                <a:cs typeface="Orbitron"/>
                <a:sym typeface="Orbitron"/>
              </a:defRPr>
            </a:lvl5pPr>
            <a:lvl6pPr lvl="5" rtl="0" algn="ctr">
              <a:spcBef>
                <a:spcPts val="0"/>
              </a:spcBef>
              <a:spcAft>
                <a:spcPts val="0"/>
              </a:spcAft>
              <a:buSzPts val="1400"/>
              <a:buFont typeface="Orbitron"/>
              <a:buNone/>
              <a:defRPr b="1" sz="1400">
                <a:latin typeface="Orbitron"/>
                <a:ea typeface="Orbitron"/>
                <a:cs typeface="Orbitron"/>
                <a:sym typeface="Orbitron"/>
              </a:defRPr>
            </a:lvl6pPr>
            <a:lvl7pPr lvl="6" rtl="0" algn="ctr">
              <a:spcBef>
                <a:spcPts val="0"/>
              </a:spcBef>
              <a:spcAft>
                <a:spcPts val="0"/>
              </a:spcAft>
              <a:buSzPts val="1400"/>
              <a:buFont typeface="Orbitron"/>
              <a:buNone/>
              <a:defRPr b="1" sz="1400">
                <a:latin typeface="Orbitron"/>
                <a:ea typeface="Orbitron"/>
                <a:cs typeface="Orbitron"/>
                <a:sym typeface="Orbitron"/>
              </a:defRPr>
            </a:lvl7pPr>
            <a:lvl8pPr lvl="7" rtl="0" algn="ctr">
              <a:spcBef>
                <a:spcPts val="0"/>
              </a:spcBef>
              <a:spcAft>
                <a:spcPts val="0"/>
              </a:spcAft>
              <a:buSzPts val="1400"/>
              <a:buFont typeface="Orbitron"/>
              <a:buNone/>
              <a:defRPr b="1" sz="1400">
                <a:latin typeface="Orbitron"/>
                <a:ea typeface="Orbitron"/>
                <a:cs typeface="Orbitron"/>
                <a:sym typeface="Orbitron"/>
              </a:defRPr>
            </a:lvl8pPr>
            <a:lvl9pPr lvl="8" rtl="0" algn="ctr">
              <a:spcBef>
                <a:spcPts val="0"/>
              </a:spcBef>
              <a:spcAft>
                <a:spcPts val="0"/>
              </a:spcAft>
              <a:buSzPts val="1400"/>
              <a:buFont typeface="Orbitron"/>
              <a:buNone/>
              <a:defRPr b="1" sz="1400">
                <a:latin typeface="Orbitron"/>
                <a:ea typeface="Orbitron"/>
                <a:cs typeface="Orbitron"/>
                <a:sym typeface="Orbitron"/>
              </a:defRPr>
            </a:lvl9pPr>
          </a:lstStyle>
          <a:p/>
        </p:txBody>
      </p:sp>
      <p:sp>
        <p:nvSpPr>
          <p:cNvPr id="206" name="Google Shape;206;p21"/>
          <p:cNvSpPr txBox="1"/>
          <p:nvPr>
            <p:ph idx="2" type="subTitle"/>
          </p:nvPr>
        </p:nvSpPr>
        <p:spPr>
          <a:xfrm>
            <a:off x="1514588" y="1605860"/>
            <a:ext cx="26061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07" name="Google Shape;207;p21"/>
          <p:cNvSpPr txBox="1"/>
          <p:nvPr>
            <p:ph idx="3" type="subTitle"/>
          </p:nvPr>
        </p:nvSpPr>
        <p:spPr>
          <a:xfrm>
            <a:off x="5374450" y="2433875"/>
            <a:ext cx="1892700" cy="30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Font typeface="Orbitron"/>
              <a:buNone/>
              <a:defRPr b="1" sz="1400">
                <a:latin typeface="Orbitron"/>
                <a:ea typeface="Orbitron"/>
                <a:cs typeface="Orbitron"/>
                <a:sym typeface="Orbitron"/>
              </a:defRPr>
            </a:lvl1pPr>
            <a:lvl2pPr lvl="1" rtl="0" algn="ctr">
              <a:spcBef>
                <a:spcPts val="0"/>
              </a:spcBef>
              <a:spcAft>
                <a:spcPts val="0"/>
              </a:spcAft>
              <a:buSzPts val="1400"/>
              <a:buFont typeface="Orbitron"/>
              <a:buNone/>
              <a:defRPr b="1" sz="1400">
                <a:latin typeface="Orbitron"/>
                <a:ea typeface="Orbitron"/>
                <a:cs typeface="Orbitron"/>
                <a:sym typeface="Orbitron"/>
              </a:defRPr>
            </a:lvl2pPr>
            <a:lvl3pPr lvl="2" rtl="0" algn="ctr">
              <a:spcBef>
                <a:spcPts val="0"/>
              </a:spcBef>
              <a:spcAft>
                <a:spcPts val="0"/>
              </a:spcAft>
              <a:buSzPts val="1400"/>
              <a:buFont typeface="Orbitron"/>
              <a:buNone/>
              <a:defRPr b="1" sz="1400">
                <a:latin typeface="Orbitron"/>
                <a:ea typeface="Orbitron"/>
                <a:cs typeface="Orbitron"/>
                <a:sym typeface="Orbitron"/>
              </a:defRPr>
            </a:lvl3pPr>
            <a:lvl4pPr lvl="3" rtl="0" algn="ctr">
              <a:spcBef>
                <a:spcPts val="0"/>
              </a:spcBef>
              <a:spcAft>
                <a:spcPts val="0"/>
              </a:spcAft>
              <a:buSzPts val="1400"/>
              <a:buFont typeface="Orbitron"/>
              <a:buNone/>
              <a:defRPr b="1" sz="1400">
                <a:latin typeface="Orbitron"/>
                <a:ea typeface="Orbitron"/>
                <a:cs typeface="Orbitron"/>
                <a:sym typeface="Orbitron"/>
              </a:defRPr>
            </a:lvl4pPr>
            <a:lvl5pPr lvl="4" rtl="0" algn="ctr">
              <a:spcBef>
                <a:spcPts val="0"/>
              </a:spcBef>
              <a:spcAft>
                <a:spcPts val="0"/>
              </a:spcAft>
              <a:buSzPts val="1400"/>
              <a:buFont typeface="Orbitron"/>
              <a:buNone/>
              <a:defRPr b="1" sz="1400">
                <a:latin typeface="Orbitron"/>
                <a:ea typeface="Orbitron"/>
                <a:cs typeface="Orbitron"/>
                <a:sym typeface="Orbitron"/>
              </a:defRPr>
            </a:lvl5pPr>
            <a:lvl6pPr lvl="5" rtl="0" algn="ctr">
              <a:spcBef>
                <a:spcPts val="0"/>
              </a:spcBef>
              <a:spcAft>
                <a:spcPts val="0"/>
              </a:spcAft>
              <a:buSzPts val="1400"/>
              <a:buFont typeface="Orbitron"/>
              <a:buNone/>
              <a:defRPr b="1" sz="1400">
                <a:latin typeface="Orbitron"/>
                <a:ea typeface="Orbitron"/>
                <a:cs typeface="Orbitron"/>
                <a:sym typeface="Orbitron"/>
              </a:defRPr>
            </a:lvl6pPr>
            <a:lvl7pPr lvl="6" rtl="0" algn="ctr">
              <a:spcBef>
                <a:spcPts val="0"/>
              </a:spcBef>
              <a:spcAft>
                <a:spcPts val="0"/>
              </a:spcAft>
              <a:buSzPts val="1400"/>
              <a:buFont typeface="Orbitron"/>
              <a:buNone/>
              <a:defRPr b="1" sz="1400">
                <a:latin typeface="Orbitron"/>
                <a:ea typeface="Orbitron"/>
                <a:cs typeface="Orbitron"/>
                <a:sym typeface="Orbitron"/>
              </a:defRPr>
            </a:lvl7pPr>
            <a:lvl8pPr lvl="7" rtl="0" algn="ctr">
              <a:spcBef>
                <a:spcPts val="0"/>
              </a:spcBef>
              <a:spcAft>
                <a:spcPts val="0"/>
              </a:spcAft>
              <a:buSzPts val="1400"/>
              <a:buFont typeface="Orbitron"/>
              <a:buNone/>
              <a:defRPr b="1" sz="1400">
                <a:latin typeface="Orbitron"/>
                <a:ea typeface="Orbitron"/>
                <a:cs typeface="Orbitron"/>
                <a:sym typeface="Orbitron"/>
              </a:defRPr>
            </a:lvl8pPr>
            <a:lvl9pPr lvl="8" rtl="0" algn="ctr">
              <a:spcBef>
                <a:spcPts val="0"/>
              </a:spcBef>
              <a:spcAft>
                <a:spcPts val="0"/>
              </a:spcAft>
              <a:buSzPts val="1400"/>
              <a:buFont typeface="Orbitron"/>
              <a:buNone/>
              <a:defRPr b="1" sz="1400">
                <a:latin typeface="Orbitron"/>
                <a:ea typeface="Orbitron"/>
                <a:cs typeface="Orbitron"/>
                <a:sym typeface="Orbitron"/>
              </a:defRPr>
            </a:lvl9pPr>
          </a:lstStyle>
          <a:p/>
        </p:txBody>
      </p:sp>
      <p:sp>
        <p:nvSpPr>
          <p:cNvPr id="208" name="Google Shape;208;p21"/>
          <p:cNvSpPr txBox="1"/>
          <p:nvPr>
            <p:ph idx="4" type="subTitle"/>
          </p:nvPr>
        </p:nvSpPr>
        <p:spPr>
          <a:xfrm>
            <a:off x="5018638" y="1605860"/>
            <a:ext cx="26061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09" name="Google Shape;209;p21"/>
          <p:cNvSpPr txBox="1"/>
          <p:nvPr>
            <p:ph idx="5" type="subTitle"/>
          </p:nvPr>
        </p:nvSpPr>
        <p:spPr>
          <a:xfrm>
            <a:off x="1871900" y="4202075"/>
            <a:ext cx="1892700" cy="30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Font typeface="Orbitron"/>
              <a:buNone/>
              <a:defRPr b="1" sz="1400">
                <a:latin typeface="Orbitron"/>
                <a:ea typeface="Orbitron"/>
                <a:cs typeface="Orbitron"/>
                <a:sym typeface="Orbitron"/>
              </a:defRPr>
            </a:lvl1pPr>
            <a:lvl2pPr lvl="1" rtl="0" algn="ctr">
              <a:spcBef>
                <a:spcPts val="0"/>
              </a:spcBef>
              <a:spcAft>
                <a:spcPts val="0"/>
              </a:spcAft>
              <a:buSzPts val="1400"/>
              <a:buFont typeface="Orbitron"/>
              <a:buNone/>
              <a:defRPr b="1" sz="1400">
                <a:latin typeface="Orbitron"/>
                <a:ea typeface="Orbitron"/>
                <a:cs typeface="Orbitron"/>
                <a:sym typeface="Orbitron"/>
              </a:defRPr>
            </a:lvl2pPr>
            <a:lvl3pPr lvl="2" rtl="0" algn="ctr">
              <a:spcBef>
                <a:spcPts val="0"/>
              </a:spcBef>
              <a:spcAft>
                <a:spcPts val="0"/>
              </a:spcAft>
              <a:buSzPts val="1400"/>
              <a:buFont typeface="Orbitron"/>
              <a:buNone/>
              <a:defRPr b="1" sz="1400">
                <a:latin typeface="Orbitron"/>
                <a:ea typeface="Orbitron"/>
                <a:cs typeface="Orbitron"/>
                <a:sym typeface="Orbitron"/>
              </a:defRPr>
            </a:lvl3pPr>
            <a:lvl4pPr lvl="3" rtl="0" algn="ctr">
              <a:spcBef>
                <a:spcPts val="0"/>
              </a:spcBef>
              <a:spcAft>
                <a:spcPts val="0"/>
              </a:spcAft>
              <a:buSzPts val="1400"/>
              <a:buFont typeface="Orbitron"/>
              <a:buNone/>
              <a:defRPr b="1" sz="1400">
                <a:latin typeface="Orbitron"/>
                <a:ea typeface="Orbitron"/>
                <a:cs typeface="Orbitron"/>
                <a:sym typeface="Orbitron"/>
              </a:defRPr>
            </a:lvl4pPr>
            <a:lvl5pPr lvl="4" rtl="0" algn="ctr">
              <a:spcBef>
                <a:spcPts val="0"/>
              </a:spcBef>
              <a:spcAft>
                <a:spcPts val="0"/>
              </a:spcAft>
              <a:buSzPts val="1400"/>
              <a:buFont typeface="Orbitron"/>
              <a:buNone/>
              <a:defRPr b="1" sz="1400">
                <a:latin typeface="Orbitron"/>
                <a:ea typeface="Orbitron"/>
                <a:cs typeface="Orbitron"/>
                <a:sym typeface="Orbitron"/>
              </a:defRPr>
            </a:lvl5pPr>
            <a:lvl6pPr lvl="5" rtl="0" algn="ctr">
              <a:spcBef>
                <a:spcPts val="0"/>
              </a:spcBef>
              <a:spcAft>
                <a:spcPts val="0"/>
              </a:spcAft>
              <a:buSzPts val="1400"/>
              <a:buFont typeface="Orbitron"/>
              <a:buNone/>
              <a:defRPr b="1" sz="1400">
                <a:latin typeface="Orbitron"/>
                <a:ea typeface="Orbitron"/>
                <a:cs typeface="Orbitron"/>
                <a:sym typeface="Orbitron"/>
              </a:defRPr>
            </a:lvl6pPr>
            <a:lvl7pPr lvl="6" rtl="0" algn="ctr">
              <a:spcBef>
                <a:spcPts val="0"/>
              </a:spcBef>
              <a:spcAft>
                <a:spcPts val="0"/>
              </a:spcAft>
              <a:buSzPts val="1400"/>
              <a:buFont typeface="Orbitron"/>
              <a:buNone/>
              <a:defRPr b="1" sz="1400">
                <a:latin typeface="Orbitron"/>
                <a:ea typeface="Orbitron"/>
                <a:cs typeface="Orbitron"/>
                <a:sym typeface="Orbitron"/>
              </a:defRPr>
            </a:lvl7pPr>
            <a:lvl8pPr lvl="7" rtl="0" algn="ctr">
              <a:spcBef>
                <a:spcPts val="0"/>
              </a:spcBef>
              <a:spcAft>
                <a:spcPts val="0"/>
              </a:spcAft>
              <a:buSzPts val="1400"/>
              <a:buFont typeface="Orbitron"/>
              <a:buNone/>
              <a:defRPr b="1" sz="1400">
                <a:latin typeface="Orbitron"/>
                <a:ea typeface="Orbitron"/>
                <a:cs typeface="Orbitron"/>
                <a:sym typeface="Orbitron"/>
              </a:defRPr>
            </a:lvl8pPr>
            <a:lvl9pPr lvl="8" rtl="0" algn="ctr">
              <a:spcBef>
                <a:spcPts val="0"/>
              </a:spcBef>
              <a:spcAft>
                <a:spcPts val="0"/>
              </a:spcAft>
              <a:buSzPts val="1400"/>
              <a:buFont typeface="Orbitron"/>
              <a:buNone/>
              <a:defRPr b="1" sz="1400">
                <a:latin typeface="Orbitron"/>
                <a:ea typeface="Orbitron"/>
                <a:cs typeface="Orbitron"/>
                <a:sym typeface="Orbitron"/>
              </a:defRPr>
            </a:lvl9pPr>
          </a:lstStyle>
          <a:p/>
        </p:txBody>
      </p:sp>
      <p:sp>
        <p:nvSpPr>
          <p:cNvPr id="210" name="Google Shape;210;p21"/>
          <p:cNvSpPr txBox="1"/>
          <p:nvPr>
            <p:ph idx="6" type="subTitle"/>
          </p:nvPr>
        </p:nvSpPr>
        <p:spPr>
          <a:xfrm>
            <a:off x="1514588" y="3374060"/>
            <a:ext cx="26061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11" name="Google Shape;211;p21"/>
          <p:cNvSpPr txBox="1"/>
          <p:nvPr>
            <p:ph idx="7" type="subTitle"/>
          </p:nvPr>
        </p:nvSpPr>
        <p:spPr>
          <a:xfrm>
            <a:off x="5374450" y="4202075"/>
            <a:ext cx="1892700" cy="30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Font typeface="Orbitron"/>
              <a:buNone/>
              <a:defRPr b="1" sz="1400">
                <a:latin typeface="Orbitron"/>
                <a:ea typeface="Orbitron"/>
                <a:cs typeface="Orbitron"/>
                <a:sym typeface="Orbitron"/>
              </a:defRPr>
            </a:lvl1pPr>
            <a:lvl2pPr lvl="1" rtl="0" algn="ctr">
              <a:spcBef>
                <a:spcPts val="0"/>
              </a:spcBef>
              <a:spcAft>
                <a:spcPts val="0"/>
              </a:spcAft>
              <a:buSzPts val="1400"/>
              <a:buFont typeface="Orbitron"/>
              <a:buNone/>
              <a:defRPr b="1" sz="1400">
                <a:latin typeface="Orbitron"/>
                <a:ea typeface="Orbitron"/>
                <a:cs typeface="Orbitron"/>
                <a:sym typeface="Orbitron"/>
              </a:defRPr>
            </a:lvl2pPr>
            <a:lvl3pPr lvl="2" rtl="0" algn="ctr">
              <a:spcBef>
                <a:spcPts val="0"/>
              </a:spcBef>
              <a:spcAft>
                <a:spcPts val="0"/>
              </a:spcAft>
              <a:buSzPts val="1400"/>
              <a:buFont typeface="Orbitron"/>
              <a:buNone/>
              <a:defRPr b="1" sz="1400">
                <a:latin typeface="Orbitron"/>
                <a:ea typeface="Orbitron"/>
                <a:cs typeface="Orbitron"/>
                <a:sym typeface="Orbitron"/>
              </a:defRPr>
            </a:lvl3pPr>
            <a:lvl4pPr lvl="3" rtl="0" algn="ctr">
              <a:spcBef>
                <a:spcPts val="0"/>
              </a:spcBef>
              <a:spcAft>
                <a:spcPts val="0"/>
              </a:spcAft>
              <a:buSzPts val="1400"/>
              <a:buFont typeface="Orbitron"/>
              <a:buNone/>
              <a:defRPr b="1" sz="1400">
                <a:latin typeface="Orbitron"/>
                <a:ea typeface="Orbitron"/>
                <a:cs typeface="Orbitron"/>
                <a:sym typeface="Orbitron"/>
              </a:defRPr>
            </a:lvl4pPr>
            <a:lvl5pPr lvl="4" rtl="0" algn="ctr">
              <a:spcBef>
                <a:spcPts val="0"/>
              </a:spcBef>
              <a:spcAft>
                <a:spcPts val="0"/>
              </a:spcAft>
              <a:buSzPts val="1400"/>
              <a:buFont typeface="Orbitron"/>
              <a:buNone/>
              <a:defRPr b="1" sz="1400">
                <a:latin typeface="Orbitron"/>
                <a:ea typeface="Orbitron"/>
                <a:cs typeface="Orbitron"/>
                <a:sym typeface="Orbitron"/>
              </a:defRPr>
            </a:lvl5pPr>
            <a:lvl6pPr lvl="5" rtl="0" algn="ctr">
              <a:spcBef>
                <a:spcPts val="0"/>
              </a:spcBef>
              <a:spcAft>
                <a:spcPts val="0"/>
              </a:spcAft>
              <a:buSzPts val="1400"/>
              <a:buFont typeface="Orbitron"/>
              <a:buNone/>
              <a:defRPr b="1" sz="1400">
                <a:latin typeface="Orbitron"/>
                <a:ea typeface="Orbitron"/>
                <a:cs typeface="Orbitron"/>
                <a:sym typeface="Orbitron"/>
              </a:defRPr>
            </a:lvl6pPr>
            <a:lvl7pPr lvl="6" rtl="0" algn="ctr">
              <a:spcBef>
                <a:spcPts val="0"/>
              </a:spcBef>
              <a:spcAft>
                <a:spcPts val="0"/>
              </a:spcAft>
              <a:buSzPts val="1400"/>
              <a:buFont typeface="Orbitron"/>
              <a:buNone/>
              <a:defRPr b="1" sz="1400">
                <a:latin typeface="Orbitron"/>
                <a:ea typeface="Orbitron"/>
                <a:cs typeface="Orbitron"/>
                <a:sym typeface="Orbitron"/>
              </a:defRPr>
            </a:lvl7pPr>
            <a:lvl8pPr lvl="7" rtl="0" algn="ctr">
              <a:spcBef>
                <a:spcPts val="0"/>
              </a:spcBef>
              <a:spcAft>
                <a:spcPts val="0"/>
              </a:spcAft>
              <a:buSzPts val="1400"/>
              <a:buFont typeface="Orbitron"/>
              <a:buNone/>
              <a:defRPr b="1" sz="1400">
                <a:latin typeface="Orbitron"/>
                <a:ea typeface="Orbitron"/>
                <a:cs typeface="Orbitron"/>
                <a:sym typeface="Orbitron"/>
              </a:defRPr>
            </a:lvl8pPr>
            <a:lvl9pPr lvl="8" rtl="0" algn="ctr">
              <a:spcBef>
                <a:spcPts val="0"/>
              </a:spcBef>
              <a:spcAft>
                <a:spcPts val="0"/>
              </a:spcAft>
              <a:buSzPts val="1400"/>
              <a:buFont typeface="Orbitron"/>
              <a:buNone/>
              <a:defRPr b="1" sz="1400">
                <a:latin typeface="Orbitron"/>
                <a:ea typeface="Orbitron"/>
                <a:cs typeface="Orbitron"/>
                <a:sym typeface="Orbitron"/>
              </a:defRPr>
            </a:lvl9pPr>
          </a:lstStyle>
          <a:p/>
        </p:txBody>
      </p:sp>
      <p:sp>
        <p:nvSpPr>
          <p:cNvPr id="212" name="Google Shape;212;p21"/>
          <p:cNvSpPr txBox="1"/>
          <p:nvPr>
            <p:ph idx="8" type="subTitle"/>
          </p:nvPr>
        </p:nvSpPr>
        <p:spPr>
          <a:xfrm>
            <a:off x="5018638" y="3374060"/>
            <a:ext cx="26061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13" name="Shape 213"/>
        <p:cNvGrpSpPr/>
        <p:nvPr/>
      </p:nvGrpSpPr>
      <p:grpSpPr>
        <a:xfrm>
          <a:off x="0" y="0"/>
          <a:ext cx="0" cy="0"/>
          <a:chOff x="0" y="0"/>
          <a:chExt cx="0" cy="0"/>
        </a:xfrm>
      </p:grpSpPr>
      <p:sp>
        <p:nvSpPr>
          <p:cNvPr id="214" name="Google Shape;214;p22"/>
          <p:cNvSpPr/>
          <p:nvPr/>
        </p:nvSpPr>
        <p:spPr>
          <a:xfrm rot="1083274">
            <a:off x="7917239" y="-180568"/>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p:nvPr/>
        </p:nvSpPr>
        <p:spPr>
          <a:xfrm>
            <a:off x="7256310" y="253397"/>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6524425" y="589125"/>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8790574" y="260202"/>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rot="10800000">
            <a:off x="1327696" y="5083118"/>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rot="8934657">
            <a:off x="-173272" y="4077238"/>
            <a:ext cx="641590" cy="1069119"/>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rot="10800000">
            <a:off x="776320" y="4855568"/>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rot="10800000">
            <a:off x="291321" y="3805193"/>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2"/>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IBM Plex Sans"/>
                <a:ea typeface="IBM Plex Sans"/>
                <a:cs typeface="IBM Plex Sans"/>
                <a:sym typeface="IBM Plex Sans"/>
              </a:defRPr>
            </a:lvl2pPr>
            <a:lvl3pPr lvl="2">
              <a:spcBef>
                <a:spcPts val="0"/>
              </a:spcBef>
              <a:spcAft>
                <a:spcPts val="0"/>
              </a:spcAft>
              <a:buSzPts val="2800"/>
              <a:buNone/>
              <a:defRPr>
                <a:latin typeface="IBM Plex Sans"/>
                <a:ea typeface="IBM Plex Sans"/>
                <a:cs typeface="IBM Plex Sans"/>
                <a:sym typeface="IBM Plex Sans"/>
              </a:defRPr>
            </a:lvl3pPr>
            <a:lvl4pPr lvl="3">
              <a:spcBef>
                <a:spcPts val="0"/>
              </a:spcBef>
              <a:spcAft>
                <a:spcPts val="0"/>
              </a:spcAft>
              <a:buSzPts val="2800"/>
              <a:buNone/>
              <a:defRPr>
                <a:latin typeface="IBM Plex Sans"/>
                <a:ea typeface="IBM Plex Sans"/>
                <a:cs typeface="IBM Plex Sans"/>
                <a:sym typeface="IBM Plex Sans"/>
              </a:defRPr>
            </a:lvl4pPr>
            <a:lvl5pPr lvl="4">
              <a:spcBef>
                <a:spcPts val="0"/>
              </a:spcBef>
              <a:spcAft>
                <a:spcPts val="0"/>
              </a:spcAft>
              <a:buSzPts val="2800"/>
              <a:buNone/>
              <a:defRPr>
                <a:latin typeface="IBM Plex Sans"/>
                <a:ea typeface="IBM Plex Sans"/>
                <a:cs typeface="IBM Plex Sans"/>
                <a:sym typeface="IBM Plex Sans"/>
              </a:defRPr>
            </a:lvl5pPr>
            <a:lvl6pPr lvl="5">
              <a:spcBef>
                <a:spcPts val="0"/>
              </a:spcBef>
              <a:spcAft>
                <a:spcPts val="0"/>
              </a:spcAft>
              <a:buSzPts val="2800"/>
              <a:buNone/>
              <a:defRPr>
                <a:latin typeface="IBM Plex Sans"/>
                <a:ea typeface="IBM Plex Sans"/>
                <a:cs typeface="IBM Plex Sans"/>
                <a:sym typeface="IBM Plex Sans"/>
              </a:defRPr>
            </a:lvl6pPr>
            <a:lvl7pPr lvl="6">
              <a:spcBef>
                <a:spcPts val="0"/>
              </a:spcBef>
              <a:spcAft>
                <a:spcPts val="0"/>
              </a:spcAft>
              <a:buSzPts val="2800"/>
              <a:buNone/>
              <a:defRPr>
                <a:latin typeface="IBM Plex Sans"/>
                <a:ea typeface="IBM Plex Sans"/>
                <a:cs typeface="IBM Plex Sans"/>
                <a:sym typeface="IBM Plex Sans"/>
              </a:defRPr>
            </a:lvl7pPr>
            <a:lvl8pPr lvl="7">
              <a:spcBef>
                <a:spcPts val="0"/>
              </a:spcBef>
              <a:spcAft>
                <a:spcPts val="0"/>
              </a:spcAft>
              <a:buSzPts val="2800"/>
              <a:buNone/>
              <a:defRPr>
                <a:latin typeface="IBM Plex Sans"/>
                <a:ea typeface="IBM Plex Sans"/>
                <a:cs typeface="IBM Plex Sans"/>
                <a:sym typeface="IBM Plex Sans"/>
              </a:defRPr>
            </a:lvl8pPr>
            <a:lvl9pPr lvl="8">
              <a:spcBef>
                <a:spcPts val="0"/>
              </a:spcBef>
              <a:spcAft>
                <a:spcPts val="0"/>
              </a:spcAft>
              <a:buSzPts val="2800"/>
              <a:buNone/>
              <a:defRPr>
                <a:latin typeface="IBM Plex Sans"/>
                <a:ea typeface="IBM Plex Sans"/>
                <a:cs typeface="IBM Plex Sans"/>
                <a:sym typeface="IBM Plex Sans"/>
              </a:defRPr>
            </a:lvl9pPr>
          </a:lstStyle>
          <a:p/>
        </p:txBody>
      </p:sp>
      <p:sp>
        <p:nvSpPr>
          <p:cNvPr id="223" name="Google Shape;223;p22"/>
          <p:cNvSpPr txBox="1"/>
          <p:nvPr>
            <p:ph idx="1" type="subTitle"/>
          </p:nvPr>
        </p:nvSpPr>
        <p:spPr>
          <a:xfrm>
            <a:off x="713100" y="2897750"/>
            <a:ext cx="23133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0"/>
              </a:spcBef>
              <a:spcAft>
                <a:spcPts val="0"/>
              </a:spcAft>
              <a:buSzPts val="1800"/>
              <a:buFont typeface="Orbitron"/>
              <a:buNone/>
              <a:defRPr b="1" sz="1800">
                <a:latin typeface="Orbitron"/>
                <a:ea typeface="Orbitron"/>
                <a:cs typeface="Orbitron"/>
                <a:sym typeface="Orbitron"/>
              </a:defRPr>
            </a:lvl3pPr>
            <a:lvl4pPr lvl="3" rtl="0" algn="ctr">
              <a:spcBef>
                <a:spcPts val="0"/>
              </a:spcBef>
              <a:spcAft>
                <a:spcPts val="0"/>
              </a:spcAft>
              <a:buSzPts val="1800"/>
              <a:buFont typeface="Orbitron"/>
              <a:buNone/>
              <a:defRPr b="1" sz="1800">
                <a:latin typeface="Orbitron"/>
                <a:ea typeface="Orbitron"/>
                <a:cs typeface="Orbitron"/>
                <a:sym typeface="Orbitron"/>
              </a:defRPr>
            </a:lvl4pPr>
            <a:lvl5pPr lvl="4" rtl="0" algn="ctr">
              <a:spcBef>
                <a:spcPts val="0"/>
              </a:spcBef>
              <a:spcAft>
                <a:spcPts val="0"/>
              </a:spcAft>
              <a:buSzPts val="1800"/>
              <a:buFont typeface="Orbitron"/>
              <a:buNone/>
              <a:defRPr b="1" sz="1800">
                <a:latin typeface="Orbitron"/>
                <a:ea typeface="Orbitron"/>
                <a:cs typeface="Orbitron"/>
                <a:sym typeface="Orbitron"/>
              </a:defRPr>
            </a:lvl5pPr>
            <a:lvl6pPr lvl="5" rtl="0" algn="ctr">
              <a:spcBef>
                <a:spcPts val="0"/>
              </a:spcBef>
              <a:spcAft>
                <a:spcPts val="0"/>
              </a:spcAft>
              <a:buSzPts val="1800"/>
              <a:buFont typeface="Orbitron"/>
              <a:buNone/>
              <a:defRPr b="1" sz="1800">
                <a:latin typeface="Orbitron"/>
                <a:ea typeface="Orbitron"/>
                <a:cs typeface="Orbitron"/>
                <a:sym typeface="Orbitron"/>
              </a:defRPr>
            </a:lvl6pPr>
            <a:lvl7pPr lvl="6" rtl="0" algn="ctr">
              <a:spcBef>
                <a:spcPts val="0"/>
              </a:spcBef>
              <a:spcAft>
                <a:spcPts val="0"/>
              </a:spcAft>
              <a:buSzPts val="1800"/>
              <a:buFont typeface="Orbitron"/>
              <a:buNone/>
              <a:defRPr b="1" sz="1800">
                <a:latin typeface="Orbitron"/>
                <a:ea typeface="Orbitron"/>
                <a:cs typeface="Orbitron"/>
                <a:sym typeface="Orbitron"/>
              </a:defRPr>
            </a:lvl7pPr>
            <a:lvl8pPr lvl="7" rtl="0" algn="ctr">
              <a:spcBef>
                <a:spcPts val="0"/>
              </a:spcBef>
              <a:spcAft>
                <a:spcPts val="0"/>
              </a:spcAft>
              <a:buSzPts val="1800"/>
              <a:buFont typeface="Orbitron"/>
              <a:buNone/>
              <a:defRPr b="1" sz="1800">
                <a:latin typeface="Orbitron"/>
                <a:ea typeface="Orbitron"/>
                <a:cs typeface="Orbitron"/>
                <a:sym typeface="Orbitron"/>
              </a:defRPr>
            </a:lvl8pPr>
            <a:lvl9pPr lvl="8" rtl="0" algn="ctr">
              <a:spcBef>
                <a:spcPts val="0"/>
              </a:spcBef>
              <a:spcAft>
                <a:spcPts val="0"/>
              </a:spcAft>
              <a:buSzPts val="1800"/>
              <a:buFont typeface="Orbitron"/>
              <a:buNone/>
              <a:defRPr b="1" sz="1800">
                <a:latin typeface="Orbitron"/>
                <a:ea typeface="Orbitron"/>
                <a:cs typeface="Orbitron"/>
                <a:sym typeface="Orbitron"/>
              </a:defRPr>
            </a:lvl9pPr>
          </a:lstStyle>
          <a:p/>
        </p:txBody>
      </p:sp>
      <p:sp>
        <p:nvSpPr>
          <p:cNvPr id="224" name="Google Shape;224;p22"/>
          <p:cNvSpPr txBox="1"/>
          <p:nvPr>
            <p:ph idx="2" type="subTitle"/>
          </p:nvPr>
        </p:nvSpPr>
        <p:spPr>
          <a:xfrm>
            <a:off x="713100" y="3282450"/>
            <a:ext cx="2313300" cy="1197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25" name="Google Shape;225;p22"/>
          <p:cNvSpPr txBox="1"/>
          <p:nvPr>
            <p:ph idx="3" type="subTitle"/>
          </p:nvPr>
        </p:nvSpPr>
        <p:spPr>
          <a:xfrm>
            <a:off x="3415350" y="2897750"/>
            <a:ext cx="23133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0"/>
              </a:spcBef>
              <a:spcAft>
                <a:spcPts val="0"/>
              </a:spcAft>
              <a:buSzPts val="1800"/>
              <a:buFont typeface="Orbitron"/>
              <a:buNone/>
              <a:defRPr b="1" sz="1800">
                <a:latin typeface="Orbitron"/>
                <a:ea typeface="Orbitron"/>
                <a:cs typeface="Orbitron"/>
                <a:sym typeface="Orbitron"/>
              </a:defRPr>
            </a:lvl3pPr>
            <a:lvl4pPr lvl="3" rtl="0" algn="ctr">
              <a:spcBef>
                <a:spcPts val="0"/>
              </a:spcBef>
              <a:spcAft>
                <a:spcPts val="0"/>
              </a:spcAft>
              <a:buSzPts val="1800"/>
              <a:buFont typeface="Orbitron"/>
              <a:buNone/>
              <a:defRPr b="1" sz="1800">
                <a:latin typeface="Orbitron"/>
                <a:ea typeface="Orbitron"/>
                <a:cs typeface="Orbitron"/>
                <a:sym typeface="Orbitron"/>
              </a:defRPr>
            </a:lvl4pPr>
            <a:lvl5pPr lvl="4" rtl="0" algn="ctr">
              <a:spcBef>
                <a:spcPts val="0"/>
              </a:spcBef>
              <a:spcAft>
                <a:spcPts val="0"/>
              </a:spcAft>
              <a:buSzPts val="1800"/>
              <a:buFont typeface="Orbitron"/>
              <a:buNone/>
              <a:defRPr b="1" sz="1800">
                <a:latin typeface="Orbitron"/>
                <a:ea typeface="Orbitron"/>
                <a:cs typeface="Orbitron"/>
                <a:sym typeface="Orbitron"/>
              </a:defRPr>
            </a:lvl5pPr>
            <a:lvl6pPr lvl="5" rtl="0" algn="ctr">
              <a:spcBef>
                <a:spcPts val="0"/>
              </a:spcBef>
              <a:spcAft>
                <a:spcPts val="0"/>
              </a:spcAft>
              <a:buSzPts val="1800"/>
              <a:buFont typeface="Orbitron"/>
              <a:buNone/>
              <a:defRPr b="1" sz="1800">
                <a:latin typeface="Orbitron"/>
                <a:ea typeface="Orbitron"/>
                <a:cs typeface="Orbitron"/>
                <a:sym typeface="Orbitron"/>
              </a:defRPr>
            </a:lvl6pPr>
            <a:lvl7pPr lvl="6" rtl="0" algn="ctr">
              <a:spcBef>
                <a:spcPts val="0"/>
              </a:spcBef>
              <a:spcAft>
                <a:spcPts val="0"/>
              </a:spcAft>
              <a:buSzPts val="1800"/>
              <a:buFont typeface="Orbitron"/>
              <a:buNone/>
              <a:defRPr b="1" sz="1800">
                <a:latin typeface="Orbitron"/>
                <a:ea typeface="Orbitron"/>
                <a:cs typeface="Orbitron"/>
                <a:sym typeface="Orbitron"/>
              </a:defRPr>
            </a:lvl7pPr>
            <a:lvl8pPr lvl="7" rtl="0" algn="ctr">
              <a:spcBef>
                <a:spcPts val="0"/>
              </a:spcBef>
              <a:spcAft>
                <a:spcPts val="0"/>
              </a:spcAft>
              <a:buSzPts val="1800"/>
              <a:buFont typeface="Orbitron"/>
              <a:buNone/>
              <a:defRPr b="1" sz="1800">
                <a:latin typeface="Orbitron"/>
                <a:ea typeface="Orbitron"/>
                <a:cs typeface="Orbitron"/>
                <a:sym typeface="Orbitron"/>
              </a:defRPr>
            </a:lvl8pPr>
            <a:lvl9pPr lvl="8" rtl="0" algn="ctr">
              <a:spcBef>
                <a:spcPts val="0"/>
              </a:spcBef>
              <a:spcAft>
                <a:spcPts val="0"/>
              </a:spcAft>
              <a:buSzPts val="1800"/>
              <a:buFont typeface="Orbitron"/>
              <a:buNone/>
              <a:defRPr b="1" sz="1800">
                <a:latin typeface="Orbitron"/>
                <a:ea typeface="Orbitron"/>
                <a:cs typeface="Orbitron"/>
                <a:sym typeface="Orbitron"/>
              </a:defRPr>
            </a:lvl9pPr>
          </a:lstStyle>
          <a:p/>
        </p:txBody>
      </p:sp>
      <p:sp>
        <p:nvSpPr>
          <p:cNvPr id="226" name="Google Shape;226;p22"/>
          <p:cNvSpPr txBox="1"/>
          <p:nvPr>
            <p:ph idx="4" type="subTitle"/>
          </p:nvPr>
        </p:nvSpPr>
        <p:spPr>
          <a:xfrm>
            <a:off x="3415350" y="3282450"/>
            <a:ext cx="2313300" cy="1197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27" name="Google Shape;227;p22"/>
          <p:cNvSpPr txBox="1"/>
          <p:nvPr>
            <p:ph idx="5" type="subTitle"/>
          </p:nvPr>
        </p:nvSpPr>
        <p:spPr>
          <a:xfrm>
            <a:off x="6117600" y="2897750"/>
            <a:ext cx="23133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0"/>
              </a:spcBef>
              <a:spcAft>
                <a:spcPts val="0"/>
              </a:spcAft>
              <a:buSzPts val="1800"/>
              <a:buFont typeface="Orbitron"/>
              <a:buNone/>
              <a:defRPr b="1" sz="1800">
                <a:latin typeface="Orbitron"/>
                <a:ea typeface="Orbitron"/>
                <a:cs typeface="Orbitron"/>
                <a:sym typeface="Orbitron"/>
              </a:defRPr>
            </a:lvl3pPr>
            <a:lvl4pPr lvl="3" rtl="0" algn="ctr">
              <a:spcBef>
                <a:spcPts val="0"/>
              </a:spcBef>
              <a:spcAft>
                <a:spcPts val="0"/>
              </a:spcAft>
              <a:buSzPts val="1800"/>
              <a:buFont typeface="Orbitron"/>
              <a:buNone/>
              <a:defRPr b="1" sz="1800">
                <a:latin typeface="Orbitron"/>
                <a:ea typeface="Orbitron"/>
                <a:cs typeface="Orbitron"/>
                <a:sym typeface="Orbitron"/>
              </a:defRPr>
            </a:lvl4pPr>
            <a:lvl5pPr lvl="4" rtl="0" algn="ctr">
              <a:spcBef>
                <a:spcPts val="0"/>
              </a:spcBef>
              <a:spcAft>
                <a:spcPts val="0"/>
              </a:spcAft>
              <a:buSzPts val="1800"/>
              <a:buFont typeface="Orbitron"/>
              <a:buNone/>
              <a:defRPr b="1" sz="1800">
                <a:latin typeface="Orbitron"/>
                <a:ea typeface="Orbitron"/>
                <a:cs typeface="Orbitron"/>
                <a:sym typeface="Orbitron"/>
              </a:defRPr>
            </a:lvl5pPr>
            <a:lvl6pPr lvl="5" rtl="0" algn="ctr">
              <a:spcBef>
                <a:spcPts val="0"/>
              </a:spcBef>
              <a:spcAft>
                <a:spcPts val="0"/>
              </a:spcAft>
              <a:buSzPts val="1800"/>
              <a:buFont typeface="Orbitron"/>
              <a:buNone/>
              <a:defRPr b="1" sz="1800">
                <a:latin typeface="Orbitron"/>
                <a:ea typeface="Orbitron"/>
                <a:cs typeface="Orbitron"/>
                <a:sym typeface="Orbitron"/>
              </a:defRPr>
            </a:lvl6pPr>
            <a:lvl7pPr lvl="6" rtl="0" algn="ctr">
              <a:spcBef>
                <a:spcPts val="0"/>
              </a:spcBef>
              <a:spcAft>
                <a:spcPts val="0"/>
              </a:spcAft>
              <a:buSzPts val="1800"/>
              <a:buFont typeface="Orbitron"/>
              <a:buNone/>
              <a:defRPr b="1" sz="1800">
                <a:latin typeface="Orbitron"/>
                <a:ea typeface="Orbitron"/>
                <a:cs typeface="Orbitron"/>
                <a:sym typeface="Orbitron"/>
              </a:defRPr>
            </a:lvl7pPr>
            <a:lvl8pPr lvl="7" rtl="0" algn="ctr">
              <a:spcBef>
                <a:spcPts val="0"/>
              </a:spcBef>
              <a:spcAft>
                <a:spcPts val="0"/>
              </a:spcAft>
              <a:buSzPts val="1800"/>
              <a:buFont typeface="Orbitron"/>
              <a:buNone/>
              <a:defRPr b="1" sz="1800">
                <a:latin typeface="Orbitron"/>
                <a:ea typeface="Orbitron"/>
                <a:cs typeface="Orbitron"/>
                <a:sym typeface="Orbitron"/>
              </a:defRPr>
            </a:lvl8pPr>
            <a:lvl9pPr lvl="8" rtl="0" algn="ctr">
              <a:spcBef>
                <a:spcPts val="0"/>
              </a:spcBef>
              <a:spcAft>
                <a:spcPts val="0"/>
              </a:spcAft>
              <a:buSzPts val="1800"/>
              <a:buFont typeface="Orbitron"/>
              <a:buNone/>
              <a:defRPr b="1" sz="1800">
                <a:latin typeface="Orbitron"/>
                <a:ea typeface="Orbitron"/>
                <a:cs typeface="Orbitron"/>
                <a:sym typeface="Orbitron"/>
              </a:defRPr>
            </a:lvl9pPr>
          </a:lstStyle>
          <a:p/>
        </p:txBody>
      </p:sp>
      <p:sp>
        <p:nvSpPr>
          <p:cNvPr id="228" name="Google Shape;228;p22"/>
          <p:cNvSpPr txBox="1"/>
          <p:nvPr>
            <p:ph idx="6" type="subTitle"/>
          </p:nvPr>
        </p:nvSpPr>
        <p:spPr>
          <a:xfrm>
            <a:off x="6117600" y="3282450"/>
            <a:ext cx="2313300" cy="1197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1">
    <p:spTree>
      <p:nvGrpSpPr>
        <p:cNvPr id="229" name="Shape 229"/>
        <p:cNvGrpSpPr/>
        <p:nvPr/>
      </p:nvGrpSpPr>
      <p:grpSpPr>
        <a:xfrm>
          <a:off x="0" y="0"/>
          <a:ext cx="0" cy="0"/>
          <a:chOff x="0" y="0"/>
          <a:chExt cx="0" cy="0"/>
        </a:xfrm>
      </p:grpSpPr>
      <p:sp>
        <p:nvSpPr>
          <p:cNvPr id="230" name="Google Shape;230;p23"/>
          <p:cNvSpPr/>
          <p:nvPr/>
        </p:nvSpPr>
        <p:spPr>
          <a:xfrm rot="1083274">
            <a:off x="7917239" y="-180568"/>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7256310" y="253397"/>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6524425" y="589125"/>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8790574" y="260202"/>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rot="10800000">
            <a:off x="1327696" y="5083118"/>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rot="8934657">
            <a:off x="-173272" y="4077238"/>
            <a:ext cx="641590" cy="1069119"/>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rot="10800000">
            <a:off x="776320" y="4855568"/>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rot="10800000">
            <a:off x="291321" y="3805193"/>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IBM Plex Sans"/>
                <a:ea typeface="IBM Plex Sans"/>
                <a:cs typeface="IBM Plex Sans"/>
                <a:sym typeface="IBM Plex Sans"/>
              </a:defRPr>
            </a:lvl2pPr>
            <a:lvl3pPr lvl="2" rtl="0">
              <a:spcBef>
                <a:spcPts val="0"/>
              </a:spcBef>
              <a:spcAft>
                <a:spcPts val="0"/>
              </a:spcAft>
              <a:buSzPts val="2800"/>
              <a:buNone/>
              <a:defRPr>
                <a:latin typeface="IBM Plex Sans"/>
                <a:ea typeface="IBM Plex Sans"/>
                <a:cs typeface="IBM Plex Sans"/>
                <a:sym typeface="IBM Plex Sans"/>
              </a:defRPr>
            </a:lvl3pPr>
            <a:lvl4pPr lvl="3" rtl="0">
              <a:spcBef>
                <a:spcPts val="0"/>
              </a:spcBef>
              <a:spcAft>
                <a:spcPts val="0"/>
              </a:spcAft>
              <a:buSzPts val="2800"/>
              <a:buNone/>
              <a:defRPr>
                <a:latin typeface="IBM Plex Sans"/>
                <a:ea typeface="IBM Plex Sans"/>
                <a:cs typeface="IBM Plex Sans"/>
                <a:sym typeface="IBM Plex Sans"/>
              </a:defRPr>
            </a:lvl4pPr>
            <a:lvl5pPr lvl="4" rtl="0">
              <a:spcBef>
                <a:spcPts val="0"/>
              </a:spcBef>
              <a:spcAft>
                <a:spcPts val="0"/>
              </a:spcAft>
              <a:buSzPts val="2800"/>
              <a:buNone/>
              <a:defRPr>
                <a:latin typeface="IBM Plex Sans"/>
                <a:ea typeface="IBM Plex Sans"/>
                <a:cs typeface="IBM Plex Sans"/>
                <a:sym typeface="IBM Plex Sans"/>
              </a:defRPr>
            </a:lvl5pPr>
            <a:lvl6pPr lvl="5" rtl="0">
              <a:spcBef>
                <a:spcPts val="0"/>
              </a:spcBef>
              <a:spcAft>
                <a:spcPts val="0"/>
              </a:spcAft>
              <a:buSzPts val="2800"/>
              <a:buNone/>
              <a:defRPr>
                <a:latin typeface="IBM Plex Sans"/>
                <a:ea typeface="IBM Plex Sans"/>
                <a:cs typeface="IBM Plex Sans"/>
                <a:sym typeface="IBM Plex Sans"/>
              </a:defRPr>
            </a:lvl6pPr>
            <a:lvl7pPr lvl="6" rtl="0">
              <a:spcBef>
                <a:spcPts val="0"/>
              </a:spcBef>
              <a:spcAft>
                <a:spcPts val="0"/>
              </a:spcAft>
              <a:buSzPts val="2800"/>
              <a:buNone/>
              <a:defRPr>
                <a:latin typeface="IBM Plex Sans"/>
                <a:ea typeface="IBM Plex Sans"/>
                <a:cs typeface="IBM Plex Sans"/>
                <a:sym typeface="IBM Plex Sans"/>
              </a:defRPr>
            </a:lvl7pPr>
            <a:lvl8pPr lvl="7" rtl="0">
              <a:spcBef>
                <a:spcPts val="0"/>
              </a:spcBef>
              <a:spcAft>
                <a:spcPts val="0"/>
              </a:spcAft>
              <a:buSzPts val="2800"/>
              <a:buNone/>
              <a:defRPr>
                <a:latin typeface="IBM Plex Sans"/>
                <a:ea typeface="IBM Plex Sans"/>
                <a:cs typeface="IBM Plex Sans"/>
                <a:sym typeface="IBM Plex Sans"/>
              </a:defRPr>
            </a:lvl8pPr>
            <a:lvl9pPr lvl="8" rtl="0">
              <a:spcBef>
                <a:spcPts val="0"/>
              </a:spcBef>
              <a:spcAft>
                <a:spcPts val="0"/>
              </a:spcAft>
              <a:buSzPts val="2800"/>
              <a:buNone/>
              <a:defRPr>
                <a:latin typeface="IBM Plex Sans"/>
                <a:ea typeface="IBM Plex Sans"/>
                <a:cs typeface="IBM Plex Sans"/>
                <a:sym typeface="IBM Plex Sans"/>
              </a:defRPr>
            </a:lvl9pPr>
          </a:lstStyle>
          <a:p/>
        </p:txBody>
      </p:sp>
      <p:sp>
        <p:nvSpPr>
          <p:cNvPr id="239" name="Google Shape;239;p23"/>
          <p:cNvSpPr txBox="1"/>
          <p:nvPr>
            <p:ph idx="1" type="subTitle"/>
          </p:nvPr>
        </p:nvSpPr>
        <p:spPr>
          <a:xfrm>
            <a:off x="1011450" y="2645763"/>
            <a:ext cx="1719000" cy="329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0"/>
              </a:spcBef>
              <a:spcAft>
                <a:spcPts val="0"/>
              </a:spcAft>
              <a:buSzPts val="1800"/>
              <a:buFont typeface="Orbitron"/>
              <a:buNone/>
              <a:defRPr b="1" sz="1800">
                <a:latin typeface="Orbitron"/>
                <a:ea typeface="Orbitron"/>
                <a:cs typeface="Orbitron"/>
                <a:sym typeface="Orbitron"/>
              </a:defRPr>
            </a:lvl3pPr>
            <a:lvl4pPr lvl="3" rtl="0" algn="ctr">
              <a:spcBef>
                <a:spcPts val="0"/>
              </a:spcBef>
              <a:spcAft>
                <a:spcPts val="0"/>
              </a:spcAft>
              <a:buSzPts val="1800"/>
              <a:buFont typeface="Orbitron"/>
              <a:buNone/>
              <a:defRPr b="1" sz="1800">
                <a:latin typeface="Orbitron"/>
                <a:ea typeface="Orbitron"/>
                <a:cs typeface="Orbitron"/>
                <a:sym typeface="Orbitron"/>
              </a:defRPr>
            </a:lvl4pPr>
            <a:lvl5pPr lvl="4" rtl="0" algn="ctr">
              <a:spcBef>
                <a:spcPts val="0"/>
              </a:spcBef>
              <a:spcAft>
                <a:spcPts val="0"/>
              </a:spcAft>
              <a:buSzPts val="1800"/>
              <a:buFont typeface="Orbitron"/>
              <a:buNone/>
              <a:defRPr b="1" sz="1800">
                <a:latin typeface="Orbitron"/>
                <a:ea typeface="Orbitron"/>
                <a:cs typeface="Orbitron"/>
                <a:sym typeface="Orbitron"/>
              </a:defRPr>
            </a:lvl5pPr>
            <a:lvl6pPr lvl="5" rtl="0" algn="ctr">
              <a:spcBef>
                <a:spcPts val="0"/>
              </a:spcBef>
              <a:spcAft>
                <a:spcPts val="0"/>
              </a:spcAft>
              <a:buSzPts val="1800"/>
              <a:buFont typeface="Orbitron"/>
              <a:buNone/>
              <a:defRPr b="1" sz="1800">
                <a:latin typeface="Orbitron"/>
                <a:ea typeface="Orbitron"/>
                <a:cs typeface="Orbitron"/>
                <a:sym typeface="Orbitron"/>
              </a:defRPr>
            </a:lvl6pPr>
            <a:lvl7pPr lvl="6" rtl="0" algn="ctr">
              <a:spcBef>
                <a:spcPts val="0"/>
              </a:spcBef>
              <a:spcAft>
                <a:spcPts val="0"/>
              </a:spcAft>
              <a:buSzPts val="1800"/>
              <a:buFont typeface="Orbitron"/>
              <a:buNone/>
              <a:defRPr b="1" sz="1800">
                <a:latin typeface="Orbitron"/>
                <a:ea typeface="Orbitron"/>
                <a:cs typeface="Orbitron"/>
                <a:sym typeface="Orbitron"/>
              </a:defRPr>
            </a:lvl7pPr>
            <a:lvl8pPr lvl="7" rtl="0" algn="ctr">
              <a:spcBef>
                <a:spcPts val="0"/>
              </a:spcBef>
              <a:spcAft>
                <a:spcPts val="0"/>
              </a:spcAft>
              <a:buSzPts val="1800"/>
              <a:buFont typeface="Orbitron"/>
              <a:buNone/>
              <a:defRPr b="1" sz="1800">
                <a:latin typeface="Orbitron"/>
                <a:ea typeface="Orbitron"/>
                <a:cs typeface="Orbitron"/>
                <a:sym typeface="Orbitron"/>
              </a:defRPr>
            </a:lvl8pPr>
            <a:lvl9pPr lvl="8" rtl="0" algn="ctr">
              <a:spcBef>
                <a:spcPts val="0"/>
              </a:spcBef>
              <a:spcAft>
                <a:spcPts val="0"/>
              </a:spcAft>
              <a:buSzPts val="1800"/>
              <a:buFont typeface="Orbitron"/>
              <a:buNone/>
              <a:defRPr b="1" sz="1800">
                <a:latin typeface="Orbitron"/>
                <a:ea typeface="Orbitron"/>
                <a:cs typeface="Orbitron"/>
                <a:sym typeface="Orbitron"/>
              </a:defRPr>
            </a:lvl9pPr>
          </a:lstStyle>
          <a:p/>
        </p:txBody>
      </p:sp>
      <p:sp>
        <p:nvSpPr>
          <p:cNvPr id="240" name="Google Shape;240;p23"/>
          <p:cNvSpPr txBox="1"/>
          <p:nvPr>
            <p:ph idx="2" type="subTitle"/>
          </p:nvPr>
        </p:nvSpPr>
        <p:spPr>
          <a:xfrm>
            <a:off x="713100" y="3151588"/>
            <a:ext cx="2313300" cy="93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41" name="Google Shape;241;p23"/>
          <p:cNvSpPr txBox="1"/>
          <p:nvPr>
            <p:ph idx="3" type="subTitle"/>
          </p:nvPr>
        </p:nvSpPr>
        <p:spPr>
          <a:xfrm>
            <a:off x="3712500" y="2645763"/>
            <a:ext cx="1719000" cy="329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0"/>
              </a:spcBef>
              <a:spcAft>
                <a:spcPts val="0"/>
              </a:spcAft>
              <a:buSzPts val="1800"/>
              <a:buFont typeface="Orbitron"/>
              <a:buNone/>
              <a:defRPr b="1" sz="1800">
                <a:latin typeface="Orbitron"/>
                <a:ea typeface="Orbitron"/>
                <a:cs typeface="Orbitron"/>
                <a:sym typeface="Orbitron"/>
              </a:defRPr>
            </a:lvl3pPr>
            <a:lvl4pPr lvl="3" rtl="0" algn="ctr">
              <a:spcBef>
                <a:spcPts val="0"/>
              </a:spcBef>
              <a:spcAft>
                <a:spcPts val="0"/>
              </a:spcAft>
              <a:buSzPts val="1800"/>
              <a:buFont typeface="Orbitron"/>
              <a:buNone/>
              <a:defRPr b="1" sz="1800">
                <a:latin typeface="Orbitron"/>
                <a:ea typeface="Orbitron"/>
                <a:cs typeface="Orbitron"/>
                <a:sym typeface="Orbitron"/>
              </a:defRPr>
            </a:lvl4pPr>
            <a:lvl5pPr lvl="4" rtl="0" algn="ctr">
              <a:spcBef>
                <a:spcPts val="0"/>
              </a:spcBef>
              <a:spcAft>
                <a:spcPts val="0"/>
              </a:spcAft>
              <a:buSzPts val="1800"/>
              <a:buFont typeface="Orbitron"/>
              <a:buNone/>
              <a:defRPr b="1" sz="1800">
                <a:latin typeface="Orbitron"/>
                <a:ea typeface="Orbitron"/>
                <a:cs typeface="Orbitron"/>
                <a:sym typeface="Orbitron"/>
              </a:defRPr>
            </a:lvl5pPr>
            <a:lvl6pPr lvl="5" rtl="0" algn="ctr">
              <a:spcBef>
                <a:spcPts val="0"/>
              </a:spcBef>
              <a:spcAft>
                <a:spcPts val="0"/>
              </a:spcAft>
              <a:buSzPts val="1800"/>
              <a:buFont typeface="Orbitron"/>
              <a:buNone/>
              <a:defRPr b="1" sz="1800">
                <a:latin typeface="Orbitron"/>
                <a:ea typeface="Orbitron"/>
                <a:cs typeface="Orbitron"/>
                <a:sym typeface="Orbitron"/>
              </a:defRPr>
            </a:lvl6pPr>
            <a:lvl7pPr lvl="6" rtl="0" algn="ctr">
              <a:spcBef>
                <a:spcPts val="0"/>
              </a:spcBef>
              <a:spcAft>
                <a:spcPts val="0"/>
              </a:spcAft>
              <a:buSzPts val="1800"/>
              <a:buFont typeface="Orbitron"/>
              <a:buNone/>
              <a:defRPr b="1" sz="1800">
                <a:latin typeface="Orbitron"/>
                <a:ea typeface="Orbitron"/>
                <a:cs typeface="Orbitron"/>
                <a:sym typeface="Orbitron"/>
              </a:defRPr>
            </a:lvl7pPr>
            <a:lvl8pPr lvl="7" rtl="0" algn="ctr">
              <a:spcBef>
                <a:spcPts val="0"/>
              </a:spcBef>
              <a:spcAft>
                <a:spcPts val="0"/>
              </a:spcAft>
              <a:buSzPts val="1800"/>
              <a:buFont typeface="Orbitron"/>
              <a:buNone/>
              <a:defRPr b="1" sz="1800">
                <a:latin typeface="Orbitron"/>
                <a:ea typeface="Orbitron"/>
                <a:cs typeface="Orbitron"/>
                <a:sym typeface="Orbitron"/>
              </a:defRPr>
            </a:lvl8pPr>
            <a:lvl9pPr lvl="8" rtl="0" algn="ctr">
              <a:spcBef>
                <a:spcPts val="0"/>
              </a:spcBef>
              <a:spcAft>
                <a:spcPts val="0"/>
              </a:spcAft>
              <a:buSzPts val="1800"/>
              <a:buFont typeface="Orbitron"/>
              <a:buNone/>
              <a:defRPr b="1" sz="1800">
                <a:latin typeface="Orbitron"/>
                <a:ea typeface="Orbitron"/>
                <a:cs typeface="Orbitron"/>
                <a:sym typeface="Orbitron"/>
              </a:defRPr>
            </a:lvl9pPr>
          </a:lstStyle>
          <a:p/>
        </p:txBody>
      </p:sp>
      <p:sp>
        <p:nvSpPr>
          <p:cNvPr id="242" name="Google Shape;242;p23"/>
          <p:cNvSpPr txBox="1"/>
          <p:nvPr>
            <p:ph idx="4" type="subTitle"/>
          </p:nvPr>
        </p:nvSpPr>
        <p:spPr>
          <a:xfrm>
            <a:off x="3415350" y="3151588"/>
            <a:ext cx="2313300" cy="93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43" name="Google Shape;243;p23"/>
          <p:cNvSpPr txBox="1"/>
          <p:nvPr>
            <p:ph idx="5" type="subTitle"/>
          </p:nvPr>
        </p:nvSpPr>
        <p:spPr>
          <a:xfrm>
            <a:off x="6414750" y="2645763"/>
            <a:ext cx="1719000" cy="329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0"/>
              </a:spcBef>
              <a:spcAft>
                <a:spcPts val="0"/>
              </a:spcAft>
              <a:buSzPts val="1800"/>
              <a:buFont typeface="Orbitron"/>
              <a:buNone/>
              <a:defRPr b="1" sz="1800">
                <a:latin typeface="Orbitron"/>
                <a:ea typeface="Orbitron"/>
                <a:cs typeface="Orbitron"/>
                <a:sym typeface="Orbitron"/>
              </a:defRPr>
            </a:lvl3pPr>
            <a:lvl4pPr lvl="3" rtl="0" algn="ctr">
              <a:spcBef>
                <a:spcPts val="0"/>
              </a:spcBef>
              <a:spcAft>
                <a:spcPts val="0"/>
              </a:spcAft>
              <a:buSzPts val="1800"/>
              <a:buFont typeface="Orbitron"/>
              <a:buNone/>
              <a:defRPr b="1" sz="1800">
                <a:latin typeface="Orbitron"/>
                <a:ea typeface="Orbitron"/>
                <a:cs typeface="Orbitron"/>
                <a:sym typeface="Orbitron"/>
              </a:defRPr>
            </a:lvl4pPr>
            <a:lvl5pPr lvl="4" rtl="0" algn="ctr">
              <a:spcBef>
                <a:spcPts val="0"/>
              </a:spcBef>
              <a:spcAft>
                <a:spcPts val="0"/>
              </a:spcAft>
              <a:buSzPts val="1800"/>
              <a:buFont typeface="Orbitron"/>
              <a:buNone/>
              <a:defRPr b="1" sz="1800">
                <a:latin typeface="Orbitron"/>
                <a:ea typeface="Orbitron"/>
                <a:cs typeface="Orbitron"/>
                <a:sym typeface="Orbitron"/>
              </a:defRPr>
            </a:lvl5pPr>
            <a:lvl6pPr lvl="5" rtl="0" algn="ctr">
              <a:spcBef>
                <a:spcPts val="0"/>
              </a:spcBef>
              <a:spcAft>
                <a:spcPts val="0"/>
              </a:spcAft>
              <a:buSzPts val="1800"/>
              <a:buFont typeface="Orbitron"/>
              <a:buNone/>
              <a:defRPr b="1" sz="1800">
                <a:latin typeface="Orbitron"/>
                <a:ea typeface="Orbitron"/>
                <a:cs typeface="Orbitron"/>
                <a:sym typeface="Orbitron"/>
              </a:defRPr>
            </a:lvl6pPr>
            <a:lvl7pPr lvl="6" rtl="0" algn="ctr">
              <a:spcBef>
                <a:spcPts val="0"/>
              </a:spcBef>
              <a:spcAft>
                <a:spcPts val="0"/>
              </a:spcAft>
              <a:buSzPts val="1800"/>
              <a:buFont typeface="Orbitron"/>
              <a:buNone/>
              <a:defRPr b="1" sz="1800">
                <a:latin typeface="Orbitron"/>
                <a:ea typeface="Orbitron"/>
                <a:cs typeface="Orbitron"/>
                <a:sym typeface="Orbitron"/>
              </a:defRPr>
            </a:lvl7pPr>
            <a:lvl8pPr lvl="7" rtl="0" algn="ctr">
              <a:spcBef>
                <a:spcPts val="0"/>
              </a:spcBef>
              <a:spcAft>
                <a:spcPts val="0"/>
              </a:spcAft>
              <a:buSzPts val="1800"/>
              <a:buFont typeface="Orbitron"/>
              <a:buNone/>
              <a:defRPr b="1" sz="1800">
                <a:latin typeface="Orbitron"/>
                <a:ea typeface="Orbitron"/>
                <a:cs typeface="Orbitron"/>
                <a:sym typeface="Orbitron"/>
              </a:defRPr>
            </a:lvl8pPr>
            <a:lvl9pPr lvl="8" rtl="0" algn="ctr">
              <a:spcBef>
                <a:spcPts val="0"/>
              </a:spcBef>
              <a:spcAft>
                <a:spcPts val="0"/>
              </a:spcAft>
              <a:buSzPts val="1800"/>
              <a:buFont typeface="Orbitron"/>
              <a:buNone/>
              <a:defRPr b="1" sz="1800">
                <a:latin typeface="Orbitron"/>
                <a:ea typeface="Orbitron"/>
                <a:cs typeface="Orbitron"/>
                <a:sym typeface="Orbitron"/>
              </a:defRPr>
            </a:lvl9pPr>
          </a:lstStyle>
          <a:p/>
        </p:txBody>
      </p:sp>
      <p:sp>
        <p:nvSpPr>
          <p:cNvPr id="244" name="Google Shape;244;p23"/>
          <p:cNvSpPr txBox="1"/>
          <p:nvPr>
            <p:ph idx="6" type="subTitle"/>
          </p:nvPr>
        </p:nvSpPr>
        <p:spPr>
          <a:xfrm>
            <a:off x="6117600" y="3151588"/>
            <a:ext cx="2313300" cy="93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5">
    <p:spTree>
      <p:nvGrpSpPr>
        <p:cNvPr id="245" name="Shape 245"/>
        <p:cNvGrpSpPr/>
        <p:nvPr/>
      </p:nvGrpSpPr>
      <p:grpSpPr>
        <a:xfrm>
          <a:off x="0" y="0"/>
          <a:ext cx="0" cy="0"/>
          <a:chOff x="0" y="0"/>
          <a:chExt cx="0" cy="0"/>
        </a:xfrm>
      </p:grpSpPr>
      <p:sp>
        <p:nvSpPr>
          <p:cNvPr id="246" name="Google Shape;246;p24"/>
          <p:cNvSpPr/>
          <p:nvPr/>
        </p:nvSpPr>
        <p:spPr>
          <a:xfrm rot="-1865396">
            <a:off x="873756" y="3943022"/>
            <a:ext cx="601342" cy="1002051"/>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reflection blurRad="0" dir="5400000" dist="57150" endA="0" endPos="45000" fadeDir="5400012" kx="0" rotWithShape="0" algn="bl" stA="4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rot="1650116">
            <a:off x="167928" y="3697133"/>
            <a:ext cx="50610" cy="467849"/>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rot="1083302">
            <a:off x="7161650" y="207873"/>
            <a:ext cx="593290" cy="1048006"/>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8519925" y="-243218"/>
            <a:ext cx="308269" cy="38496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rot="6189840">
            <a:off x="8717078" y="798767"/>
            <a:ext cx="398900" cy="373923"/>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rot="9383700">
            <a:off x="-133389" y="4705373"/>
            <a:ext cx="398901" cy="373909"/>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reflection blurRad="0" dir="5400000" dist="342900" endA="0" endPos="64000" fadeDir="5400012" kx="0" rotWithShape="0" algn="bl" stA="4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850353" y="3529806"/>
            <a:ext cx="138600" cy="1386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8272967" y="494632"/>
            <a:ext cx="138600" cy="1386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6608114" y="494615"/>
            <a:ext cx="138600" cy="1386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6" name="Google Shape;256;p24"/>
          <p:cNvSpPr txBox="1"/>
          <p:nvPr>
            <p:ph idx="1" type="subTitle"/>
          </p:nvPr>
        </p:nvSpPr>
        <p:spPr>
          <a:xfrm>
            <a:off x="1954800" y="1536998"/>
            <a:ext cx="1746600" cy="356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257" name="Google Shape;257;p24"/>
          <p:cNvSpPr txBox="1"/>
          <p:nvPr>
            <p:ph idx="2" type="subTitle"/>
          </p:nvPr>
        </p:nvSpPr>
        <p:spPr>
          <a:xfrm>
            <a:off x="1959900" y="1825137"/>
            <a:ext cx="1947600" cy="987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58" name="Google Shape;258;p24"/>
          <p:cNvSpPr txBox="1"/>
          <p:nvPr>
            <p:ph idx="3" type="subTitle"/>
          </p:nvPr>
        </p:nvSpPr>
        <p:spPr>
          <a:xfrm>
            <a:off x="5559775" y="1536998"/>
            <a:ext cx="1746600" cy="356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259" name="Google Shape;259;p24"/>
          <p:cNvSpPr txBox="1"/>
          <p:nvPr>
            <p:ph idx="4" type="subTitle"/>
          </p:nvPr>
        </p:nvSpPr>
        <p:spPr>
          <a:xfrm>
            <a:off x="5564875" y="1825137"/>
            <a:ext cx="1947600" cy="987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60" name="Google Shape;260;p24"/>
          <p:cNvSpPr txBox="1"/>
          <p:nvPr>
            <p:ph idx="5" type="subTitle"/>
          </p:nvPr>
        </p:nvSpPr>
        <p:spPr>
          <a:xfrm>
            <a:off x="2866625" y="3162648"/>
            <a:ext cx="1746600" cy="356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261" name="Google Shape;261;p24"/>
          <p:cNvSpPr txBox="1"/>
          <p:nvPr>
            <p:ph idx="6" type="subTitle"/>
          </p:nvPr>
        </p:nvSpPr>
        <p:spPr>
          <a:xfrm>
            <a:off x="2871725" y="3450787"/>
            <a:ext cx="1947600" cy="987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62" name="Google Shape;262;p24"/>
          <p:cNvSpPr txBox="1"/>
          <p:nvPr>
            <p:ph idx="7" type="subTitle"/>
          </p:nvPr>
        </p:nvSpPr>
        <p:spPr>
          <a:xfrm>
            <a:off x="6479400" y="3162648"/>
            <a:ext cx="1746600" cy="356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263" name="Google Shape;263;p24"/>
          <p:cNvSpPr txBox="1"/>
          <p:nvPr>
            <p:ph idx="8" type="subTitle"/>
          </p:nvPr>
        </p:nvSpPr>
        <p:spPr>
          <a:xfrm>
            <a:off x="6484500" y="3450787"/>
            <a:ext cx="1947600" cy="987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_2">
    <p:spTree>
      <p:nvGrpSpPr>
        <p:cNvPr id="264" name="Shape 264"/>
        <p:cNvGrpSpPr/>
        <p:nvPr/>
      </p:nvGrpSpPr>
      <p:grpSpPr>
        <a:xfrm>
          <a:off x="0" y="0"/>
          <a:ext cx="0" cy="0"/>
          <a:chOff x="0" y="0"/>
          <a:chExt cx="0" cy="0"/>
        </a:xfrm>
      </p:grpSpPr>
      <p:sp>
        <p:nvSpPr>
          <p:cNvPr id="265" name="Google Shape;265;p25"/>
          <p:cNvSpPr txBox="1"/>
          <p:nvPr>
            <p:ph type="title"/>
          </p:nvPr>
        </p:nvSpPr>
        <p:spPr>
          <a:xfrm>
            <a:off x="713100" y="2051100"/>
            <a:ext cx="2258700" cy="1042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6" name="Google Shape;266;p25"/>
          <p:cNvSpPr/>
          <p:nvPr/>
        </p:nvSpPr>
        <p:spPr>
          <a:xfrm rot="1083274">
            <a:off x="964264" y="368132"/>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5"/>
          <p:cNvSpPr/>
          <p:nvPr/>
        </p:nvSpPr>
        <p:spPr>
          <a:xfrm>
            <a:off x="1854622" y="-159603"/>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5"/>
          <p:cNvSpPr/>
          <p:nvPr/>
        </p:nvSpPr>
        <p:spPr>
          <a:xfrm rot="6189788">
            <a:off x="2270956" y="937014"/>
            <a:ext cx="393419" cy="368764"/>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5"/>
          <p:cNvSpPr/>
          <p:nvPr/>
        </p:nvSpPr>
        <p:spPr>
          <a:xfrm>
            <a:off x="220575" y="966375"/>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5"/>
          <p:cNvSpPr/>
          <p:nvPr/>
        </p:nvSpPr>
        <p:spPr>
          <a:xfrm>
            <a:off x="2493799" y="67952"/>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5"/>
          <p:cNvSpPr/>
          <p:nvPr/>
        </p:nvSpPr>
        <p:spPr>
          <a:xfrm rot="-1865343">
            <a:off x="1287102" y="3766561"/>
            <a:ext cx="641590" cy="1069119"/>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reflection blurRad="0" dir="5400000" dist="142875" endA="0" endPos="30000" fadeDir="5400012" kx="0" rotWithShape="0" algn="bl" stA="7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5"/>
          <p:cNvSpPr/>
          <p:nvPr/>
        </p:nvSpPr>
        <p:spPr>
          <a:xfrm>
            <a:off x="-83440" y="3954447"/>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5"/>
          <p:cNvSpPr/>
          <p:nvPr/>
        </p:nvSpPr>
        <p:spPr>
          <a:xfrm>
            <a:off x="769125" y="4604100"/>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_1">
    <p:spTree>
      <p:nvGrpSpPr>
        <p:cNvPr id="274" name="Shape 274"/>
        <p:cNvGrpSpPr/>
        <p:nvPr/>
      </p:nvGrpSpPr>
      <p:grpSpPr>
        <a:xfrm>
          <a:off x="0" y="0"/>
          <a:ext cx="0" cy="0"/>
          <a:chOff x="0" y="0"/>
          <a:chExt cx="0" cy="0"/>
        </a:xfrm>
      </p:grpSpPr>
      <p:sp>
        <p:nvSpPr>
          <p:cNvPr id="275" name="Google Shape;275;p26"/>
          <p:cNvSpPr/>
          <p:nvPr/>
        </p:nvSpPr>
        <p:spPr>
          <a:xfrm rot="1083334">
            <a:off x="8236127" y="-168273"/>
            <a:ext cx="506854" cy="895322"/>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6"/>
          <p:cNvSpPr/>
          <p:nvPr/>
        </p:nvSpPr>
        <p:spPr>
          <a:xfrm>
            <a:off x="7688522" y="-280178"/>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6"/>
          <p:cNvSpPr/>
          <p:nvPr/>
        </p:nvSpPr>
        <p:spPr>
          <a:xfrm rot="6189788">
            <a:off x="9014181" y="148614"/>
            <a:ext cx="393419" cy="368764"/>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6"/>
          <p:cNvSpPr/>
          <p:nvPr/>
        </p:nvSpPr>
        <p:spPr>
          <a:xfrm>
            <a:off x="7041100" y="177975"/>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6"/>
          <p:cNvSpPr/>
          <p:nvPr/>
        </p:nvSpPr>
        <p:spPr>
          <a:xfrm>
            <a:off x="277399" y="177977"/>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6"/>
          <p:cNvSpPr/>
          <p:nvPr/>
        </p:nvSpPr>
        <p:spPr>
          <a:xfrm>
            <a:off x="10" y="4919402"/>
            <a:ext cx="823567" cy="777821"/>
          </a:xfrm>
          <a:custGeom>
            <a:rect b="b" l="l" r="r" t="t"/>
            <a:pathLst>
              <a:path extrusionOk="0" h="22019" w="23314">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6"/>
          <p:cNvSpPr/>
          <p:nvPr/>
        </p:nvSpPr>
        <p:spPr>
          <a:xfrm rot="-1836933">
            <a:off x="1066461" y="4609497"/>
            <a:ext cx="335842" cy="419396"/>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6"/>
          <p:cNvSpPr/>
          <p:nvPr/>
        </p:nvSpPr>
        <p:spPr>
          <a:xfrm>
            <a:off x="1690300" y="4806150"/>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6"/>
          <p:cNvSpPr/>
          <p:nvPr/>
        </p:nvSpPr>
        <p:spPr>
          <a:xfrm>
            <a:off x="64900" y="4376125"/>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6"/>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5" name="Google Shape;285;p26"/>
          <p:cNvSpPr txBox="1"/>
          <p:nvPr>
            <p:ph idx="1" type="subTitle"/>
          </p:nvPr>
        </p:nvSpPr>
        <p:spPr>
          <a:xfrm>
            <a:off x="1048466" y="1558713"/>
            <a:ext cx="16002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Orbitron"/>
              <a:buNone/>
              <a:defRPr b="1">
                <a:latin typeface="Orbitron"/>
                <a:ea typeface="Orbitron"/>
                <a:cs typeface="Orbitron"/>
                <a:sym typeface="Orbitron"/>
              </a:defRPr>
            </a:lvl1pPr>
            <a:lvl2pPr lvl="1" rtl="0" algn="ctr">
              <a:spcBef>
                <a:spcPts val="0"/>
              </a:spcBef>
              <a:spcAft>
                <a:spcPts val="0"/>
              </a:spcAft>
              <a:buSzPts val="1600"/>
              <a:buFont typeface="Orbitron"/>
              <a:buNone/>
              <a:defRPr b="1">
                <a:latin typeface="Orbitron"/>
                <a:ea typeface="Orbitron"/>
                <a:cs typeface="Orbitron"/>
                <a:sym typeface="Orbitron"/>
              </a:defRPr>
            </a:lvl2pPr>
            <a:lvl3pPr lvl="2" rtl="0" algn="ctr">
              <a:spcBef>
                <a:spcPts val="0"/>
              </a:spcBef>
              <a:spcAft>
                <a:spcPts val="0"/>
              </a:spcAft>
              <a:buSzPts val="1600"/>
              <a:buFont typeface="Orbitron"/>
              <a:buNone/>
              <a:defRPr b="1">
                <a:latin typeface="Orbitron"/>
                <a:ea typeface="Orbitron"/>
                <a:cs typeface="Orbitron"/>
                <a:sym typeface="Orbitron"/>
              </a:defRPr>
            </a:lvl3pPr>
            <a:lvl4pPr lvl="3" rtl="0" algn="ctr">
              <a:spcBef>
                <a:spcPts val="0"/>
              </a:spcBef>
              <a:spcAft>
                <a:spcPts val="0"/>
              </a:spcAft>
              <a:buSzPts val="1600"/>
              <a:buFont typeface="Orbitron"/>
              <a:buNone/>
              <a:defRPr b="1">
                <a:latin typeface="Orbitron"/>
                <a:ea typeface="Orbitron"/>
                <a:cs typeface="Orbitron"/>
                <a:sym typeface="Orbitron"/>
              </a:defRPr>
            </a:lvl4pPr>
            <a:lvl5pPr lvl="4" rtl="0" algn="ctr">
              <a:spcBef>
                <a:spcPts val="0"/>
              </a:spcBef>
              <a:spcAft>
                <a:spcPts val="0"/>
              </a:spcAft>
              <a:buSzPts val="1600"/>
              <a:buFont typeface="Orbitron"/>
              <a:buNone/>
              <a:defRPr b="1">
                <a:latin typeface="Orbitron"/>
                <a:ea typeface="Orbitron"/>
                <a:cs typeface="Orbitron"/>
                <a:sym typeface="Orbitron"/>
              </a:defRPr>
            </a:lvl5pPr>
            <a:lvl6pPr lvl="5" rtl="0" algn="ctr">
              <a:spcBef>
                <a:spcPts val="0"/>
              </a:spcBef>
              <a:spcAft>
                <a:spcPts val="0"/>
              </a:spcAft>
              <a:buSzPts val="1600"/>
              <a:buFont typeface="Orbitron"/>
              <a:buNone/>
              <a:defRPr b="1">
                <a:latin typeface="Orbitron"/>
                <a:ea typeface="Orbitron"/>
                <a:cs typeface="Orbitron"/>
                <a:sym typeface="Orbitron"/>
              </a:defRPr>
            </a:lvl6pPr>
            <a:lvl7pPr lvl="6" rtl="0" algn="ctr">
              <a:spcBef>
                <a:spcPts val="0"/>
              </a:spcBef>
              <a:spcAft>
                <a:spcPts val="0"/>
              </a:spcAft>
              <a:buSzPts val="1600"/>
              <a:buFont typeface="Orbitron"/>
              <a:buNone/>
              <a:defRPr b="1">
                <a:latin typeface="Orbitron"/>
                <a:ea typeface="Orbitron"/>
                <a:cs typeface="Orbitron"/>
                <a:sym typeface="Orbitron"/>
              </a:defRPr>
            </a:lvl7pPr>
            <a:lvl8pPr lvl="7" rtl="0" algn="ctr">
              <a:spcBef>
                <a:spcPts val="0"/>
              </a:spcBef>
              <a:spcAft>
                <a:spcPts val="0"/>
              </a:spcAft>
              <a:buSzPts val="1600"/>
              <a:buFont typeface="Orbitron"/>
              <a:buNone/>
              <a:defRPr b="1">
                <a:latin typeface="Orbitron"/>
                <a:ea typeface="Orbitron"/>
                <a:cs typeface="Orbitron"/>
                <a:sym typeface="Orbitron"/>
              </a:defRPr>
            </a:lvl8pPr>
            <a:lvl9pPr lvl="8" rtl="0" algn="ctr">
              <a:spcBef>
                <a:spcPts val="0"/>
              </a:spcBef>
              <a:spcAft>
                <a:spcPts val="0"/>
              </a:spcAft>
              <a:buSzPts val="1600"/>
              <a:buFont typeface="Orbitron"/>
              <a:buNone/>
              <a:defRPr b="1">
                <a:latin typeface="Orbitron"/>
                <a:ea typeface="Orbitron"/>
                <a:cs typeface="Orbitron"/>
                <a:sym typeface="Orbitron"/>
              </a:defRPr>
            </a:lvl9pPr>
          </a:lstStyle>
          <a:p/>
        </p:txBody>
      </p:sp>
      <p:sp>
        <p:nvSpPr>
          <p:cNvPr id="286" name="Google Shape;286;p26"/>
          <p:cNvSpPr txBox="1"/>
          <p:nvPr>
            <p:ph idx="2" type="subTitle"/>
          </p:nvPr>
        </p:nvSpPr>
        <p:spPr>
          <a:xfrm>
            <a:off x="716066" y="1975347"/>
            <a:ext cx="22650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87" name="Google Shape;287;p26"/>
          <p:cNvSpPr txBox="1"/>
          <p:nvPr>
            <p:ph idx="3" type="subTitle"/>
          </p:nvPr>
        </p:nvSpPr>
        <p:spPr>
          <a:xfrm>
            <a:off x="3771903" y="1558713"/>
            <a:ext cx="16002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Orbitron"/>
              <a:buNone/>
              <a:defRPr b="1">
                <a:latin typeface="Orbitron"/>
                <a:ea typeface="Orbitron"/>
                <a:cs typeface="Orbitron"/>
                <a:sym typeface="Orbitron"/>
              </a:defRPr>
            </a:lvl1pPr>
            <a:lvl2pPr lvl="1" rtl="0" algn="ctr">
              <a:spcBef>
                <a:spcPts val="0"/>
              </a:spcBef>
              <a:spcAft>
                <a:spcPts val="0"/>
              </a:spcAft>
              <a:buSzPts val="1600"/>
              <a:buFont typeface="Orbitron"/>
              <a:buNone/>
              <a:defRPr b="1">
                <a:latin typeface="Orbitron"/>
                <a:ea typeface="Orbitron"/>
                <a:cs typeface="Orbitron"/>
                <a:sym typeface="Orbitron"/>
              </a:defRPr>
            </a:lvl2pPr>
            <a:lvl3pPr lvl="2" rtl="0" algn="ctr">
              <a:spcBef>
                <a:spcPts val="0"/>
              </a:spcBef>
              <a:spcAft>
                <a:spcPts val="0"/>
              </a:spcAft>
              <a:buSzPts val="1600"/>
              <a:buFont typeface="Orbitron"/>
              <a:buNone/>
              <a:defRPr b="1">
                <a:latin typeface="Orbitron"/>
                <a:ea typeface="Orbitron"/>
                <a:cs typeface="Orbitron"/>
                <a:sym typeface="Orbitron"/>
              </a:defRPr>
            </a:lvl3pPr>
            <a:lvl4pPr lvl="3" rtl="0" algn="ctr">
              <a:spcBef>
                <a:spcPts val="0"/>
              </a:spcBef>
              <a:spcAft>
                <a:spcPts val="0"/>
              </a:spcAft>
              <a:buSzPts val="1600"/>
              <a:buFont typeface="Orbitron"/>
              <a:buNone/>
              <a:defRPr b="1">
                <a:latin typeface="Orbitron"/>
                <a:ea typeface="Orbitron"/>
                <a:cs typeface="Orbitron"/>
                <a:sym typeface="Orbitron"/>
              </a:defRPr>
            </a:lvl4pPr>
            <a:lvl5pPr lvl="4" rtl="0" algn="ctr">
              <a:spcBef>
                <a:spcPts val="0"/>
              </a:spcBef>
              <a:spcAft>
                <a:spcPts val="0"/>
              </a:spcAft>
              <a:buSzPts val="1600"/>
              <a:buFont typeface="Orbitron"/>
              <a:buNone/>
              <a:defRPr b="1">
                <a:latin typeface="Orbitron"/>
                <a:ea typeface="Orbitron"/>
                <a:cs typeface="Orbitron"/>
                <a:sym typeface="Orbitron"/>
              </a:defRPr>
            </a:lvl5pPr>
            <a:lvl6pPr lvl="5" rtl="0" algn="ctr">
              <a:spcBef>
                <a:spcPts val="0"/>
              </a:spcBef>
              <a:spcAft>
                <a:spcPts val="0"/>
              </a:spcAft>
              <a:buSzPts val="1600"/>
              <a:buFont typeface="Orbitron"/>
              <a:buNone/>
              <a:defRPr b="1">
                <a:latin typeface="Orbitron"/>
                <a:ea typeface="Orbitron"/>
                <a:cs typeface="Orbitron"/>
                <a:sym typeface="Orbitron"/>
              </a:defRPr>
            </a:lvl6pPr>
            <a:lvl7pPr lvl="6" rtl="0" algn="ctr">
              <a:spcBef>
                <a:spcPts val="0"/>
              </a:spcBef>
              <a:spcAft>
                <a:spcPts val="0"/>
              </a:spcAft>
              <a:buSzPts val="1600"/>
              <a:buFont typeface="Orbitron"/>
              <a:buNone/>
              <a:defRPr b="1">
                <a:latin typeface="Orbitron"/>
                <a:ea typeface="Orbitron"/>
                <a:cs typeface="Orbitron"/>
                <a:sym typeface="Orbitron"/>
              </a:defRPr>
            </a:lvl7pPr>
            <a:lvl8pPr lvl="7" rtl="0" algn="ctr">
              <a:spcBef>
                <a:spcPts val="0"/>
              </a:spcBef>
              <a:spcAft>
                <a:spcPts val="0"/>
              </a:spcAft>
              <a:buSzPts val="1600"/>
              <a:buFont typeface="Orbitron"/>
              <a:buNone/>
              <a:defRPr b="1">
                <a:latin typeface="Orbitron"/>
                <a:ea typeface="Orbitron"/>
                <a:cs typeface="Orbitron"/>
                <a:sym typeface="Orbitron"/>
              </a:defRPr>
            </a:lvl8pPr>
            <a:lvl9pPr lvl="8" rtl="0" algn="ctr">
              <a:spcBef>
                <a:spcPts val="0"/>
              </a:spcBef>
              <a:spcAft>
                <a:spcPts val="0"/>
              </a:spcAft>
              <a:buSzPts val="1600"/>
              <a:buFont typeface="Orbitron"/>
              <a:buNone/>
              <a:defRPr b="1">
                <a:latin typeface="Orbitron"/>
                <a:ea typeface="Orbitron"/>
                <a:cs typeface="Orbitron"/>
                <a:sym typeface="Orbitron"/>
              </a:defRPr>
            </a:lvl9pPr>
          </a:lstStyle>
          <a:p/>
        </p:txBody>
      </p:sp>
      <p:sp>
        <p:nvSpPr>
          <p:cNvPr id="288" name="Google Shape;288;p26"/>
          <p:cNvSpPr txBox="1"/>
          <p:nvPr>
            <p:ph idx="4" type="subTitle"/>
          </p:nvPr>
        </p:nvSpPr>
        <p:spPr>
          <a:xfrm>
            <a:off x="3439503" y="1975347"/>
            <a:ext cx="22650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89" name="Google Shape;289;p26"/>
          <p:cNvSpPr txBox="1"/>
          <p:nvPr>
            <p:ph idx="5" type="subTitle"/>
          </p:nvPr>
        </p:nvSpPr>
        <p:spPr>
          <a:xfrm>
            <a:off x="6495353" y="1558713"/>
            <a:ext cx="16002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Orbitron"/>
              <a:buNone/>
              <a:defRPr b="1">
                <a:latin typeface="Orbitron"/>
                <a:ea typeface="Orbitron"/>
                <a:cs typeface="Orbitron"/>
                <a:sym typeface="Orbitron"/>
              </a:defRPr>
            </a:lvl1pPr>
            <a:lvl2pPr lvl="1" rtl="0" algn="ctr">
              <a:spcBef>
                <a:spcPts val="0"/>
              </a:spcBef>
              <a:spcAft>
                <a:spcPts val="0"/>
              </a:spcAft>
              <a:buSzPts val="1600"/>
              <a:buFont typeface="Orbitron"/>
              <a:buNone/>
              <a:defRPr b="1">
                <a:latin typeface="Orbitron"/>
                <a:ea typeface="Orbitron"/>
                <a:cs typeface="Orbitron"/>
                <a:sym typeface="Orbitron"/>
              </a:defRPr>
            </a:lvl2pPr>
            <a:lvl3pPr lvl="2" rtl="0" algn="ctr">
              <a:spcBef>
                <a:spcPts val="0"/>
              </a:spcBef>
              <a:spcAft>
                <a:spcPts val="0"/>
              </a:spcAft>
              <a:buSzPts val="1600"/>
              <a:buFont typeface="Orbitron"/>
              <a:buNone/>
              <a:defRPr b="1">
                <a:latin typeface="Orbitron"/>
                <a:ea typeface="Orbitron"/>
                <a:cs typeface="Orbitron"/>
                <a:sym typeface="Orbitron"/>
              </a:defRPr>
            </a:lvl3pPr>
            <a:lvl4pPr lvl="3" rtl="0" algn="ctr">
              <a:spcBef>
                <a:spcPts val="0"/>
              </a:spcBef>
              <a:spcAft>
                <a:spcPts val="0"/>
              </a:spcAft>
              <a:buSzPts val="1600"/>
              <a:buFont typeface="Orbitron"/>
              <a:buNone/>
              <a:defRPr b="1">
                <a:latin typeface="Orbitron"/>
                <a:ea typeface="Orbitron"/>
                <a:cs typeface="Orbitron"/>
                <a:sym typeface="Orbitron"/>
              </a:defRPr>
            </a:lvl4pPr>
            <a:lvl5pPr lvl="4" rtl="0" algn="ctr">
              <a:spcBef>
                <a:spcPts val="0"/>
              </a:spcBef>
              <a:spcAft>
                <a:spcPts val="0"/>
              </a:spcAft>
              <a:buSzPts val="1600"/>
              <a:buFont typeface="Orbitron"/>
              <a:buNone/>
              <a:defRPr b="1">
                <a:latin typeface="Orbitron"/>
                <a:ea typeface="Orbitron"/>
                <a:cs typeface="Orbitron"/>
                <a:sym typeface="Orbitron"/>
              </a:defRPr>
            </a:lvl5pPr>
            <a:lvl6pPr lvl="5" rtl="0" algn="ctr">
              <a:spcBef>
                <a:spcPts val="0"/>
              </a:spcBef>
              <a:spcAft>
                <a:spcPts val="0"/>
              </a:spcAft>
              <a:buSzPts val="1600"/>
              <a:buFont typeface="Orbitron"/>
              <a:buNone/>
              <a:defRPr b="1">
                <a:latin typeface="Orbitron"/>
                <a:ea typeface="Orbitron"/>
                <a:cs typeface="Orbitron"/>
                <a:sym typeface="Orbitron"/>
              </a:defRPr>
            </a:lvl6pPr>
            <a:lvl7pPr lvl="6" rtl="0" algn="ctr">
              <a:spcBef>
                <a:spcPts val="0"/>
              </a:spcBef>
              <a:spcAft>
                <a:spcPts val="0"/>
              </a:spcAft>
              <a:buSzPts val="1600"/>
              <a:buFont typeface="Orbitron"/>
              <a:buNone/>
              <a:defRPr b="1">
                <a:latin typeface="Orbitron"/>
                <a:ea typeface="Orbitron"/>
                <a:cs typeface="Orbitron"/>
                <a:sym typeface="Orbitron"/>
              </a:defRPr>
            </a:lvl7pPr>
            <a:lvl8pPr lvl="7" rtl="0" algn="ctr">
              <a:spcBef>
                <a:spcPts val="0"/>
              </a:spcBef>
              <a:spcAft>
                <a:spcPts val="0"/>
              </a:spcAft>
              <a:buSzPts val="1600"/>
              <a:buFont typeface="Orbitron"/>
              <a:buNone/>
              <a:defRPr b="1">
                <a:latin typeface="Orbitron"/>
                <a:ea typeface="Orbitron"/>
                <a:cs typeface="Orbitron"/>
                <a:sym typeface="Orbitron"/>
              </a:defRPr>
            </a:lvl8pPr>
            <a:lvl9pPr lvl="8" rtl="0" algn="ctr">
              <a:spcBef>
                <a:spcPts val="0"/>
              </a:spcBef>
              <a:spcAft>
                <a:spcPts val="0"/>
              </a:spcAft>
              <a:buSzPts val="1600"/>
              <a:buFont typeface="Orbitron"/>
              <a:buNone/>
              <a:defRPr b="1">
                <a:latin typeface="Orbitron"/>
                <a:ea typeface="Orbitron"/>
                <a:cs typeface="Orbitron"/>
                <a:sym typeface="Orbitron"/>
              </a:defRPr>
            </a:lvl9pPr>
          </a:lstStyle>
          <a:p/>
        </p:txBody>
      </p:sp>
      <p:sp>
        <p:nvSpPr>
          <p:cNvPr id="290" name="Google Shape;290;p26"/>
          <p:cNvSpPr txBox="1"/>
          <p:nvPr>
            <p:ph idx="6" type="subTitle"/>
          </p:nvPr>
        </p:nvSpPr>
        <p:spPr>
          <a:xfrm>
            <a:off x="6162953" y="1975347"/>
            <a:ext cx="22650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91" name="Google Shape;291;p26"/>
          <p:cNvSpPr txBox="1"/>
          <p:nvPr>
            <p:ph idx="7" type="subTitle"/>
          </p:nvPr>
        </p:nvSpPr>
        <p:spPr>
          <a:xfrm>
            <a:off x="1048466" y="3228088"/>
            <a:ext cx="16002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Orbitron"/>
              <a:buNone/>
              <a:defRPr b="1">
                <a:latin typeface="Orbitron"/>
                <a:ea typeface="Orbitron"/>
                <a:cs typeface="Orbitron"/>
                <a:sym typeface="Orbitron"/>
              </a:defRPr>
            </a:lvl1pPr>
            <a:lvl2pPr lvl="1" rtl="0" algn="ctr">
              <a:spcBef>
                <a:spcPts val="0"/>
              </a:spcBef>
              <a:spcAft>
                <a:spcPts val="0"/>
              </a:spcAft>
              <a:buSzPts val="1600"/>
              <a:buFont typeface="Orbitron"/>
              <a:buNone/>
              <a:defRPr b="1">
                <a:latin typeface="Orbitron"/>
                <a:ea typeface="Orbitron"/>
                <a:cs typeface="Orbitron"/>
                <a:sym typeface="Orbitron"/>
              </a:defRPr>
            </a:lvl2pPr>
            <a:lvl3pPr lvl="2" rtl="0" algn="ctr">
              <a:spcBef>
                <a:spcPts val="0"/>
              </a:spcBef>
              <a:spcAft>
                <a:spcPts val="0"/>
              </a:spcAft>
              <a:buSzPts val="1600"/>
              <a:buFont typeface="Orbitron"/>
              <a:buNone/>
              <a:defRPr b="1">
                <a:latin typeface="Orbitron"/>
                <a:ea typeface="Orbitron"/>
                <a:cs typeface="Orbitron"/>
                <a:sym typeface="Orbitron"/>
              </a:defRPr>
            </a:lvl3pPr>
            <a:lvl4pPr lvl="3" rtl="0" algn="ctr">
              <a:spcBef>
                <a:spcPts val="0"/>
              </a:spcBef>
              <a:spcAft>
                <a:spcPts val="0"/>
              </a:spcAft>
              <a:buSzPts val="1600"/>
              <a:buFont typeface="Orbitron"/>
              <a:buNone/>
              <a:defRPr b="1">
                <a:latin typeface="Orbitron"/>
                <a:ea typeface="Orbitron"/>
                <a:cs typeface="Orbitron"/>
                <a:sym typeface="Orbitron"/>
              </a:defRPr>
            </a:lvl4pPr>
            <a:lvl5pPr lvl="4" rtl="0" algn="ctr">
              <a:spcBef>
                <a:spcPts val="0"/>
              </a:spcBef>
              <a:spcAft>
                <a:spcPts val="0"/>
              </a:spcAft>
              <a:buSzPts val="1600"/>
              <a:buFont typeface="Orbitron"/>
              <a:buNone/>
              <a:defRPr b="1">
                <a:latin typeface="Orbitron"/>
                <a:ea typeface="Orbitron"/>
                <a:cs typeface="Orbitron"/>
                <a:sym typeface="Orbitron"/>
              </a:defRPr>
            </a:lvl5pPr>
            <a:lvl6pPr lvl="5" rtl="0" algn="ctr">
              <a:spcBef>
                <a:spcPts val="0"/>
              </a:spcBef>
              <a:spcAft>
                <a:spcPts val="0"/>
              </a:spcAft>
              <a:buSzPts val="1600"/>
              <a:buFont typeface="Orbitron"/>
              <a:buNone/>
              <a:defRPr b="1">
                <a:latin typeface="Orbitron"/>
                <a:ea typeface="Orbitron"/>
                <a:cs typeface="Orbitron"/>
                <a:sym typeface="Orbitron"/>
              </a:defRPr>
            </a:lvl6pPr>
            <a:lvl7pPr lvl="6" rtl="0" algn="ctr">
              <a:spcBef>
                <a:spcPts val="0"/>
              </a:spcBef>
              <a:spcAft>
                <a:spcPts val="0"/>
              </a:spcAft>
              <a:buSzPts val="1600"/>
              <a:buFont typeface="Orbitron"/>
              <a:buNone/>
              <a:defRPr b="1">
                <a:latin typeface="Orbitron"/>
                <a:ea typeface="Orbitron"/>
                <a:cs typeface="Orbitron"/>
                <a:sym typeface="Orbitron"/>
              </a:defRPr>
            </a:lvl7pPr>
            <a:lvl8pPr lvl="7" rtl="0" algn="ctr">
              <a:spcBef>
                <a:spcPts val="0"/>
              </a:spcBef>
              <a:spcAft>
                <a:spcPts val="0"/>
              </a:spcAft>
              <a:buSzPts val="1600"/>
              <a:buFont typeface="Orbitron"/>
              <a:buNone/>
              <a:defRPr b="1">
                <a:latin typeface="Orbitron"/>
                <a:ea typeface="Orbitron"/>
                <a:cs typeface="Orbitron"/>
                <a:sym typeface="Orbitron"/>
              </a:defRPr>
            </a:lvl8pPr>
            <a:lvl9pPr lvl="8" rtl="0" algn="ctr">
              <a:spcBef>
                <a:spcPts val="0"/>
              </a:spcBef>
              <a:spcAft>
                <a:spcPts val="0"/>
              </a:spcAft>
              <a:buSzPts val="1600"/>
              <a:buFont typeface="Orbitron"/>
              <a:buNone/>
              <a:defRPr b="1">
                <a:latin typeface="Orbitron"/>
                <a:ea typeface="Orbitron"/>
                <a:cs typeface="Orbitron"/>
                <a:sym typeface="Orbitron"/>
              </a:defRPr>
            </a:lvl9pPr>
          </a:lstStyle>
          <a:p/>
        </p:txBody>
      </p:sp>
      <p:sp>
        <p:nvSpPr>
          <p:cNvPr id="292" name="Google Shape;292;p26"/>
          <p:cNvSpPr txBox="1"/>
          <p:nvPr>
            <p:ph idx="8" type="subTitle"/>
          </p:nvPr>
        </p:nvSpPr>
        <p:spPr>
          <a:xfrm>
            <a:off x="716066" y="3644722"/>
            <a:ext cx="22650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93" name="Google Shape;293;p26"/>
          <p:cNvSpPr txBox="1"/>
          <p:nvPr>
            <p:ph idx="9" type="subTitle"/>
          </p:nvPr>
        </p:nvSpPr>
        <p:spPr>
          <a:xfrm>
            <a:off x="3771903" y="3228088"/>
            <a:ext cx="16002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Orbitron"/>
              <a:buNone/>
              <a:defRPr b="1">
                <a:latin typeface="Orbitron"/>
                <a:ea typeface="Orbitron"/>
                <a:cs typeface="Orbitron"/>
                <a:sym typeface="Orbitron"/>
              </a:defRPr>
            </a:lvl1pPr>
            <a:lvl2pPr lvl="1" rtl="0" algn="ctr">
              <a:spcBef>
                <a:spcPts val="0"/>
              </a:spcBef>
              <a:spcAft>
                <a:spcPts val="0"/>
              </a:spcAft>
              <a:buSzPts val="1600"/>
              <a:buFont typeface="Orbitron"/>
              <a:buNone/>
              <a:defRPr b="1">
                <a:latin typeface="Orbitron"/>
                <a:ea typeface="Orbitron"/>
                <a:cs typeface="Orbitron"/>
                <a:sym typeface="Orbitron"/>
              </a:defRPr>
            </a:lvl2pPr>
            <a:lvl3pPr lvl="2" rtl="0" algn="ctr">
              <a:spcBef>
                <a:spcPts val="0"/>
              </a:spcBef>
              <a:spcAft>
                <a:spcPts val="0"/>
              </a:spcAft>
              <a:buSzPts val="1600"/>
              <a:buFont typeface="Orbitron"/>
              <a:buNone/>
              <a:defRPr b="1">
                <a:latin typeface="Orbitron"/>
                <a:ea typeface="Orbitron"/>
                <a:cs typeface="Orbitron"/>
                <a:sym typeface="Orbitron"/>
              </a:defRPr>
            </a:lvl3pPr>
            <a:lvl4pPr lvl="3" rtl="0" algn="ctr">
              <a:spcBef>
                <a:spcPts val="0"/>
              </a:spcBef>
              <a:spcAft>
                <a:spcPts val="0"/>
              </a:spcAft>
              <a:buSzPts val="1600"/>
              <a:buFont typeface="Orbitron"/>
              <a:buNone/>
              <a:defRPr b="1">
                <a:latin typeface="Orbitron"/>
                <a:ea typeface="Orbitron"/>
                <a:cs typeface="Orbitron"/>
                <a:sym typeface="Orbitron"/>
              </a:defRPr>
            </a:lvl4pPr>
            <a:lvl5pPr lvl="4" rtl="0" algn="ctr">
              <a:spcBef>
                <a:spcPts val="0"/>
              </a:spcBef>
              <a:spcAft>
                <a:spcPts val="0"/>
              </a:spcAft>
              <a:buSzPts val="1600"/>
              <a:buFont typeface="Orbitron"/>
              <a:buNone/>
              <a:defRPr b="1">
                <a:latin typeface="Orbitron"/>
                <a:ea typeface="Orbitron"/>
                <a:cs typeface="Orbitron"/>
                <a:sym typeface="Orbitron"/>
              </a:defRPr>
            </a:lvl5pPr>
            <a:lvl6pPr lvl="5" rtl="0" algn="ctr">
              <a:spcBef>
                <a:spcPts val="0"/>
              </a:spcBef>
              <a:spcAft>
                <a:spcPts val="0"/>
              </a:spcAft>
              <a:buSzPts val="1600"/>
              <a:buFont typeface="Orbitron"/>
              <a:buNone/>
              <a:defRPr b="1">
                <a:latin typeface="Orbitron"/>
                <a:ea typeface="Orbitron"/>
                <a:cs typeface="Orbitron"/>
                <a:sym typeface="Orbitron"/>
              </a:defRPr>
            </a:lvl6pPr>
            <a:lvl7pPr lvl="6" rtl="0" algn="ctr">
              <a:spcBef>
                <a:spcPts val="0"/>
              </a:spcBef>
              <a:spcAft>
                <a:spcPts val="0"/>
              </a:spcAft>
              <a:buSzPts val="1600"/>
              <a:buFont typeface="Orbitron"/>
              <a:buNone/>
              <a:defRPr b="1">
                <a:latin typeface="Orbitron"/>
                <a:ea typeface="Orbitron"/>
                <a:cs typeface="Orbitron"/>
                <a:sym typeface="Orbitron"/>
              </a:defRPr>
            </a:lvl7pPr>
            <a:lvl8pPr lvl="7" rtl="0" algn="ctr">
              <a:spcBef>
                <a:spcPts val="0"/>
              </a:spcBef>
              <a:spcAft>
                <a:spcPts val="0"/>
              </a:spcAft>
              <a:buSzPts val="1600"/>
              <a:buFont typeface="Orbitron"/>
              <a:buNone/>
              <a:defRPr b="1">
                <a:latin typeface="Orbitron"/>
                <a:ea typeface="Orbitron"/>
                <a:cs typeface="Orbitron"/>
                <a:sym typeface="Orbitron"/>
              </a:defRPr>
            </a:lvl8pPr>
            <a:lvl9pPr lvl="8" rtl="0" algn="ctr">
              <a:spcBef>
                <a:spcPts val="0"/>
              </a:spcBef>
              <a:spcAft>
                <a:spcPts val="0"/>
              </a:spcAft>
              <a:buSzPts val="1600"/>
              <a:buFont typeface="Orbitron"/>
              <a:buNone/>
              <a:defRPr b="1">
                <a:latin typeface="Orbitron"/>
                <a:ea typeface="Orbitron"/>
                <a:cs typeface="Orbitron"/>
                <a:sym typeface="Orbitron"/>
              </a:defRPr>
            </a:lvl9pPr>
          </a:lstStyle>
          <a:p/>
        </p:txBody>
      </p:sp>
      <p:sp>
        <p:nvSpPr>
          <p:cNvPr id="294" name="Google Shape;294;p26"/>
          <p:cNvSpPr txBox="1"/>
          <p:nvPr>
            <p:ph idx="13" type="subTitle"/>
          </p:nvPr>
        </p:nvSpPr>
        <p:spPr>
          <a:xfrm>
            <a:off x="3439503" y="3644722"/>
            <a:ext cx="22650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95" name="Google Shape;295;p26"/>
          <p:cNvSpPr txBox="1"/>
          <p:nvPr>
            <p:ph idx="14" type="subTitle"/>
          </p:nvPr>
        </p:nvSpPr>
        <p:spPr>
          <a:xfrm>
            <a:off x="6495353" y="3228088"/>
            <a:ext cx="16002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Orbitron"/>
              <a:buNone/>
              <a:defRPr b="1">
                <a:latin typeface="Orbitron"/>
                <a:ea typeface="Orbitron"/>
                <a:cs typeface="Orbitron"/>
                <a:sym typeface="Orbitron"/>
              </a:defRPr>
            </a:lvl1pPr>
            <a:lvl2pPr lvl="1" rtl="0" algn="ctr">
              <a:spcBef>
                <a:spcPts val="0"/>
              </a:spcBef>
              <a:spcAft>
                <a:spcPts val="0"/>
              </a:spcAft>
              <a:buSzPts val="1600"/>
              <a:buFont typeface="Orbitron"/>
              <a:buNone/>
              <a:defRPr b="1">
                <a:latin typeface="Orbitron"/>
                <a:ea typeface="Orbitron"/>
                <a:cs typeface="Orbitron"/>
                <a:sym typeface="Orbitron"/>
              </a:defRPr>
            </a:lvl2pPr>
            <a:lvl3pPr lvl="2" rtl="0" algn="ctr">
              <a:spcBef>
                <a:spcPts val="0"/>
              </a:spcBef>
              <a:spcAft>
                <a:spcPts val="0"/>
              </a:spcAft>
              <a:buSzPts val="1600"/>
              <a:buFont typeface="Orbitron"/>
              <a:buNone/>
              <a:defRPr b="1">
                <a:latin typeface="Orbitron"/>
                <a:ea typeface="Orbitron"/>
                <a:cs typeface="Orbitron"/>
                <a:sym typeface="Orbitron"/>
              </a:defRPr>
            </a:lvl3pPr>
            <a:lvl4pPr lvl="3" rtl="0" algn="ctr">
              <a:spcBef>
                <a:spcPts val="0"/>
              </a:spcBef>
              <a:spcAft>
                <a:spcPts val="0"/>
              </a:spcAft>
              <a:buSzPts val="1600"/>
              <a:buFont typeface="Orbitron"/>
              <a:buNone/>
              <a:defRPr b="1">
                <a:latin typeface="Orbitron"/>
                <a:ea typeface="Orbitron"/>
                <a:cs typeface="Orbitron"/>
                <a:sym typeface="Orbitron"/>
              </a:defRPr>
            </a:lvl4pPr>
            <a:lvl5pPr lvl="4" rtl="0" algn="ctr">
              <a:spcBef>
                <a:spcPts val="0"/>
              </a:spcBef>
              <a:spcAft>
                <a:spcPts val="0"/>
              </a:spcAft>
              <a:buSzPts val="1600"/>
              <a:buFont typeface="Orbitron"/>
              <a:buNone/>
              <a:defRPr b="1">
                <a:latin typeface="Orbitron"/>
                <a:ea typeface="Orbitron"/>
                <a:cs typeface="Orbitron"/>
                <a:sym typeface="Orbitron"/>
              </a:defRPr>
            </a:lvl5pPr>
            <a:lvl6pPr lvl="5" rtl="0" algn="ctr">
              <a:spcBef>
                <a:spcPts val="0"/>
              </a:spcBef>
              <a:spcAft>
                <a:spcPts val="0"/>
              </a:spcAft>
              <a:buSzPts val="1600"/>
              <a:buFont typeface="Orbitron"/>
              <a:buNone/>
              <a:defRPr b="1">
                <a:latin typeface="Orbitron"/>
                <a:ea typeface="Orbitron"/>
                <a:cs typeface="Orbitron"/>
                <a:sym typeface="Orbitron"/>
              </a:defRPr>
            </a:lvl6pPr>
            <a:lvl7pPr lvl="6" rtl="0" algn="ctr">
              <a:spcBef>
                <a:spcPts val="0"/>
              </a:spcBef>
              <a:spcAft>
                <a:spcPts val="0"/>
              </a:spcAft>
              <a:buSzPts val="1600"/>
              <a:buFont typeface="Orbitron"/>
              <a:buNone/>
              <a:defRPr b="1">
                <a:latin typeface="Orbitron"/>
                <a:ea typeface="Orbitron"/>
                <a:cs typeface="Orbitron"/>
                <a:sym typeface="Orbitron"/>
              </a:defRPr>
            </a:lvl7pPr>
            <a:lvl8pPr lvl="7" rtl="0" algn="ctr">
              <a:spcBef>
                <a:spcPts val="0"/>
              </a:spcBef>
              <a:spcAft>
                <a:spcPts val="0"/>
              </a:spcAft>
              <a:buSzPts val="1600"/>
              <a:buFont typeface="Orbitron"/>
              <a:buNone/>
              <a:defRPr b="1">
                <a:latin typeface="Orbitron"/>
                <a:ea typeface="Orbitron"/>
                <a:cs typeface="Orbitron"/>
                <a:sym typeface="Orbitron"/>
              </a:defRPr>
            </a:lvl8pPr>
            <a:lvl9pPr lvl="8" rtl="0" algn="ctr">
              <a:spcBef>
                <a:spcPts val="0"/>
              </a:spcBef>
              <a:spcAft>
                <a:spcPts val="0"/>
              </a:spcAft>
              <a:buSzPts val="1600"/>
              <a:buFont typeface="Orbitron"/>
              <a:buNone/>
              <a:defRPr b="1">
                <a:latin typeface="Orbitron"/>
                <a:ea typeface="Orbitron"/>
                <a:cs typeface="Orbitron"/>
                <a:sym typeface="Orbitron"/>
              </a:defRPr>
            </a:lvl9pPr>
          </a:lstStyle>
          <a:p/>
        </p:txBody>
      </p:sp>
      <p:sp>
        <p:nvSpPr>
          <p:cNvPr id="296" name="Google Shape;296;p26"/>
          <p:cNvSpPr txBox="1"/>
          <p:nvPr>
            <p:ph idx="15" type="subTitle"/>
          </p:nvPr>
        </p:nvSpPr>
        <p:spPr>
          <a:xfrm>
            <a:off x="6162953" y="3644722"/>
            <a:ext cx="22650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6">
    <p:spTree>
      <p:nvGrpSpPr>
        <p:cNvPr id="297" name="Shape 297"/>
        <p:cNvGrpSpPr/>
        <p:nvPr/>
      </p:nvGrpSpPr>
      <p:grpSpPr>
        <a:xfrm>
          <a:off x="0" y="0"/>
          <a:ext cx="0" cy="0"/>
          <a:chOff x="0" y="0"/>
          <a:chExt cx="0" cy="0"/>
        </a:xfrm>
      </p:grpSpPr>
      <p:sp>
        <p:nvSpPr>
          <p:cNvPr id="298" name="Google Shape;298;p27"/>
          <p:cNvSpPr/>
          <p:nvPr/>
        </p:nvSpPr>
        <p:spPr>
          <a:xfrm>
            <a:off x="965650" y="2878550"/>
            <a:ext cx="867900" cy="8679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reflection blurRad="0" dir="5400000" dist="104775" endA="0" endPos="24000" fadeDir="5400012" kx="0" rotWithShape="0" algn="bl" stA="2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a:off x="7532850" y="-638950"/>
            <a:ext cx="1796100" cy="1796100"/>
          </a:xfrm>
          <a:prstGeom prst="ellipse">
            <a:avLst/>
          </a:prstGeom>
          <a:gradFill>
            <a:gsLst>
              <a:gs pos="0">
                <a:schemeClr val="accent2"/>
              </a:gs>
              <a:gs pos="100000">
                <a:schemeClr val="accent1"/>
              </a:gs>
            </a:gsLst>
            <a:lin ang="5400700"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rot="-5400000">
            <a:off x="4562083" y="4383040"/>
            <a:ext cx="1374477" cy="1298185"/>
          </a:xfrm>
          <a:custGeom>
            <a:rect b="b" l="l" r="r" t="t"/>
            <a:pathLst>
              <a:path extrusionOk="0" h="22019" w="23314">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rot="-3325188">
            <a:off x="1893" y="-112546"/>
            <a:ext cx="920300" cy="1625646"/>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02" name="Google Shape;302;p27"/>
          <p:cNvSpPr/>
          <p:nvPr/>
        </p:nvSpPr>
        <p:spPr>
          <a:xfrm rot="701342">
            <a:off x="8450969" y="1940853"/>
            <a:ext cx="828025" cy="1033942"/>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03" name="Google Shape;303;p27"/>
          <p:cNvSpPr/>
          <p:nvPr/>
        </p:nvSpPr>
        <p:spPr>
          <a:xfrm>
            <a:off x="1918944" y="613075"/>
            <a:ext cx="152100" cy="152100"/>
          </a:xfrm>
          <a:prstGeom prst="ellipse">
            <a:avLst/>
          </a:prstGeom>
          <a:noFill/>
          <a:ln cap="flat" cmpd="sng" w="38100">
            <a:solidFill>
              <a:srgbClr val="FB54F4"/>
            </a:solidFill>
            <a:prstDash val="solid"/>
            <a:round/>
            <a:headEnd len="sm" w="sm" type="none"/>
            <a:tailEnd len="sm" w="sm" type="none"/>
          </a:ln>
          <a:effectLst>
            <a:outerShdw blurRad="57150"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8354800" y="1323687"/>
            <a:ext cx="152100" cy="152100"/>
          </a:xfrm>
          <a:prstGeom prst="ellipse">
            <a:avLst/>
          </a:prstGeom>
          <a:noFill/>
          <a:ln cap="flat" cmpd="sng" w="38100">
            <a:solidFill>
              <a:srgbClr val="FFFFFF"/>
            </a:solidFill>
            <a:prstDash val="solid"/>
            <a:round/>
            <a:headEnd len="sm" w="sm" type="none"/>
            <a:tailEnd len="sm" w="sm" type="none"/>
          </a:ln>
          <a:effectLst>
            <a:outerShdw blurRad="57150" rotWithShape="0" algn="bl">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4495925" y="419280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a:off x="6835025" y="300893"/>
            <a:ext cx="238500" cy="238500"/>
          </a:xfrm>
          <a:prstGeom prst="ellipse">
            <a:avLst/>
          </a:prstGeom>
          <a:noFill/>
          <a:ln cap="flat" cmpd="sng" w="38100">
            <a:solidFill>
              <a:srgbClr val="FFFFFF"/>
            </a:solidFill>
            <a:prstDash val="solid"/>
            <a:round/>
            <a:headEnd len="sm" w="sm" type="none"/>
            <a:tailEnd len="sm" w="sm" type="none"/>
          </a:ln>
          <a:effectLst>
            <a:outerShdw blurRad="57150" rotWithShape="0" algn="bl">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txBox="1"/>
          <p:nvPr>
            <p:ph type="title"/>
          </p:nvPr>
        </p:nvSpPr>
        <p:spPr>
          <a:xfrm>
            <a:off x="1739425" y="978625"/>
            <a:ext cx="5665200" cy="11796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308" name="Google Shape;308;p27"/>
          <p:cNvSpPr txBox="1"/>
          <p:nvPr/>
        </p:nvSpPr>
        <p:spPr>
          <a:xfrm>
            <a:off x="713100" y="4037325"/>
            <a:ext cx="2939700" cy="6705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rgbClr val="FFFFFF"/>
                </a:solidFill>
                <a:latin typeface="IBM Plex Sans"/>
                <a:ea typeface="IBM Plex Sans"/>
                <a:cs typeface="IBM Plex Sans"/>
                <a:sym typeface="IBM Plex Sans"/>
              </a:rPr>
              <a:t>CREDITS: This presentation template was created by </a:t>
            </a:r>
            <a:r>
              <a:rPr lang="en" sz="1000">
                <a:solidFill>
                  <a:srgbClr val="FFFFFF"/>
                </a:solidFill>
                <a:uFill>
                  <a:noFill/>
                </a:uFill>
                <a:latin typeface="IBM Plex Sans"/>
                <a:ea typeface="IBM Plex Sans"/>
                <a:cs typeface="IBM Plex Sans"/>
                <a:sym typeface="IBM Plex Sans"/>
                <a:hlinkClick r:id="rId2"/>
              </a:rPr>
              <a:t>Slidesgo</a:t>
            </a:r>
            <a:r>
              <a:rPr lang="en" sz="1000">
                <a:solidFill>
                  <a:srgbClr val="FFFFFF"/>
                </a:solidFill>
                <a:latin typeface="IBM Plex Sans"/>
                <a:ea typeface="IBM Plex Sans"/>
                <a:cs typeface="IBM Plex Sans"/>
                <a:sym typeface="IBM Plex Sans"/>
              </a:rPr>
              <a:t>, including icons by </a:t>
            </a:r>
            <a:r>
              <a:rPr lang="en" sz="1000">
                <a:solidFill>
                  <a:srgbClr val="FFFFFF"/>
                </a:solidFill>
                <a:uFill>
                  <a:noFill/>
                </a:uFill>
                <a:latin typeface="IBM Plex Sans"/>
                <a:ea typeface="IBM Plex Sans"/>
                <a:cs typeface="IBM Plex Sans"/>
                <a:sym typeface="IBM Plex Sans"/>
                <a:hlinkClick r:id="rId3"/>
              </a:rPr>
              <a:t>Flaticon</a:t>
            </a:r>
            <a:r>
              <a:rPr lang="en" sz="1000">
                <a:solidFill>
                  <a:srgbClr val="FFFFFF"/>
                </a:solidFill>
                <a:latin typeface="IBM Plex Sans"/>
                <a:ea typeface="IBM Plex Sans"/>
                <a:cs typeface="IBM Plex Sans"/>
                <a:sym typeface="IBM Plex Sans"/>
              </a:rPr>
              <a:t>, and infographics &amp; images by </a:t>
            </a:r>
            <a:r>
              <a:rPr lang="en" sz="1000">
                <a:solidFill>
                  <a:srgbClr val="FFFFFF"/>
                </a:solidFill>
                <a:uFill>
                  <a:noFill/>
                </a:uFill>
                <a:latin typeface="IBM Plex Sans"/>
                <a:ea typeface="IBM Plex Sans"/>
                <a:cs typeface="IBM Plex Sans"/>
                <a:sym typeface="IBM Plex Sans"/>
                <a:hlinkClick r:id="rId4"/>
              </a:rPr>
              <a:t>Freepik</a:t>
            </a:r>
            <a:r>
              <a:rPr lang="en" sz="1000">
                <a:solidFill>
                  <a:srgbClr val="FFFFFF"/>
                </a:solidFill>
                <a:latin typeface="IBM Plex Sans"/>
                <a:ea typeface="IBM Plex Sans"/>
                <a:cs typeface="IBM Plex Sans"/>
                <a:sym typeface="IBM Plex Sans"/>
              </a:rPr>
              <a:t>.</a:t>
            </a:r>
            <a:endParaRPr sz="1000">
              <a:solidFill>
                <a:srgbClr val="FFFFFF"/>
              </a:solidFill>
              <a:latin typeface="IBM Plex Sans"/>
              <a:ea typeface="IBM Plex Sans"/>
              <a:cs typeface="IBM Plex Sans"/>
              <a:sym typeface="IBM Plex San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4">
  <p:cSld name="CUSTOM_7">
    <p:spTree>
      <p:nvGrpSpPr>
        <p:cNvPr id="309" name="Shape 309"/>
        <p:cNvGrpSpPr/>
        <p:nvPr/>
      </p:nvGrpSpPr>
      <p:grpSpPr>
        <a:xfrm>
          <a:off x="0" y="0"/>
          <a:ext cx="0" cy="0"/>
          <a:chOff x="0" y="0"/>
          <a:chExt cx="0" cy="0"/>
        </a:xfrm>
      </p:grpSpPr>
      <p:sp>
        <p:nvSpPr>
          <p:cNvPr id="310" name="Google Shape;310;p28"/>
          <p:cNvSpPr/>
          <p:nvPr/>
        </p:nvSpPr>
        <p:spPr>
          <a:xfrm rot="1083274">
            <a:off x="905564" y="-559368"/>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6878150" y="-981075"/>
            <a:ext cx="2423400" cy="24234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a:off x="-90028" y="410647"/>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8"/>
          <p:cNvSpPr/>
          <p:nvPr/>
        </p:nvSpPr>
        <p:spPr>
          <a:xfrm rot="6189788">
            <a:off x="5151606" y="4130714"/>
            <a:ext cx="393419" cy="368764"/>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8"/>
          <p:cNvSpPr/>
          <p:nvPr/>
        </p:nvSpPr>
        <p:spPr>
          <a:xfrm>
            <a:off x="371425" y="965900"/>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txBox="1"/>
          <p:nvPr>
            <p:ph type="title"/>
          </p:nvPr>
        </p:nvSpPr>
        <p:spPr>
          <a:xfrm>
            <a:off x="713100" y="1118000"/>
            <a:ext cx="2185500" cy="14538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6" name="Google Shape;316;p28"/>
          <p:cNvSpPr txBox="1"/>
          <p:nvPr>
            <p:ph idx="1" type="subTitle"/>
          </p:nvPr>
        </p:nvSpPr>
        <p:spPr>
          <a:xfrm>
            <a:off x="713100" y="2580810"/>
            <a:ext cx="2185500" cy="1453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0" name="Shape 32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p:nvPr/>
        </p:nvSpPr>
        <p:spPr>
          <a:xfrm rot="-1865229">
            <a:off x="-143962" y="286954"/>
            <a:ext cx="472139" cy="786754"/>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4"/>
          <p:cNvSpPr/>
          <p:nvPr/>
        </p:nvSpPr>
        <p:spPr>
          <a:xfrm>
            <a:off x="248925" y="128446"/>
            <a:ext cx="181800" cy="1818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p:nvPr/>
        </p:nvSpPr>
        <p:spPr>
          <a:xfrm rot="2700000">
            <a:off x="837138" y="35699"/>
            <a:ext cx="39734" cy="367313"/>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713100" y="1152475"/>
            <a:ext cx="77178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p:nvPr/>
        </p:nvSpPr>
        <p:spPr>
          <a:xfrm>
            <a:off x="5071050" y="3531350"/>
            <a:ext cx="941100" cy="941100"/>
          </a:xfrm>
          <a:prstGeom prst="ellipse">
            <a:avLst/>
          </a:prstGeom>
          <a:gradFill>
            <a:gsLst>
              <a:gs pos="0">
                <a:schemeClr val="accent2"/>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p:nvPr/>
        </p:nvSpPr>
        <p:spPr>
          <a:xfrm rot="-5400000">
            <a:off x="2843924" y="3359412"/>
            <a:ext cx="876665" cy="828024"/>
          </a:xfrm>
          <a:custGeom>
            <a:rect b="b" l="l" r="r" t="t"/>
            <a:pathLst>
              <a:path extrusionOk="0" h="22019" w="23314">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5"/>
          <p:cNvSpPr/>
          <p:nvPr/>
        </p:nvSpPr>
        <p:spPr>
          <a:xfrm>
            <a:off x="6904447" y="732772"/>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rot="6189828">
            <a:off x="8285381" y="885071"/>
            <a:ext cx="364663" cy="341808"/>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p:nvPr/>
        </p:nvSpPr>
        <p:spPr>
          <a:xfrm>
            <a:off x="387161" y="3646051"/>
            <a:ext cx="390185" cy="365000"/>
          </a:xfrm>
          <a:custGeom>
            <a:rect b="b" l="l" r="r" t="t"/>
            <a:pathLst>
              <a:path extrusionOk="0" h="8543" w="9133">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p:nvPr/>
        </p:nvSpPr>
        <p:spPr>
          <a:xfrm rot="-1836933">
            <a:off x="-32089" y="2882347"/>
            <a:ext cx="335842" cy="419396"/>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p:nvPr/>
        </p:nvSpPr>
        <p:spPr>
          <a:xfrm>
            <a:off x="6645875" y="1449950"/>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a:off x="-68525" y="438565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a:off x="7656125" y="25815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 name="Google Shape;33;p5"/>
          <p:cNvSpPr txBox="1"/>
          <p:nvPr>
            <p:ph idx="1" type="subTitle"/>
          </p:nvPr>
        </p:nvSpPr>
        <p:spPr>
          <a:xfrm>
            <a:off x="713100" y="2085338"/>
            <a:ext cx="1783200" cy="740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Font typeface="Orbitron"/>
              <a:buNone/>
              <a:defRPr b="1" sz="1800">
                <a:latin typeface="Orbitron"/>
                <a:ea typeface="Orbitron"/>
                <a:cs typeface="Orbitron"/>
                <a:sym typeface="Orbitron"/>
              </a:defRPr>
            </a:lvl1pPr>
            <a:lvl2pPr lvl="1" rtl="0" algn="r">
              <a:spcBef>
                <a:spcPts val="0"/>
              </a:spcBef>
              <a:spcAft>
                <a:spcPts val="0"/>
              </a:spcAft>
              <a:buSzPts val="1800"/>
              <a:buFont typeface="Orbitron"/>
              <a:buNone/>
              <a:defRPr b="1" sz="1800">
                <a:latin typeface="Orbitron"/>
                <a:ea typeface="Orbitron"/>
                <a:cs typeface="Orbitron"/>
                <a:sym typeface="Orbitron"/>
              </a:defRPr>
            </a:lvl2pPr>
            <a:lvl3pPr lvl="2" rtl="0" algn="r">
              <a:spcBef>
                <a:spcPts val="0"/>
              </a:spcBef>
              <a:spcAft>
                <a:spcPts val="0"/>
              </a:spcAft>
              <a:buSzPts val="1800"/>
              <a:buFont typeface="Orbitron"/>
              <a:buNone/>
              <a:defRPr b="1" sz="1800">
                <a:latin typeface="Orbitron"/>
                <a:ea typeface="Orbitron"/>
                <a:cs typeface="Orbitron"/>
                <a:sym typeface="Orbitron"/>
              </a:defRPr>
            </a:lvl3pPr>
            <a:lvl4pPr lvl="3" rtl="0" algn="r">
              <a:spcBef>
                <a:spcPts val="0"/>
              </a:spcBef>
              <a:spcAft>
                <a:spcPts val="0"/>
              </a:spcAft>
              <a:buSzPts val="1800"/>
              <a:buFont typeface="Orbitron"/>
              <a:buNone/>
              <a:defRPr b="1" sz="1800">
                <a:latin typeface="Orbitron"/>
                <a:ea typeface="Orbitron"/>
                <a:cs typeface="Orbitron"/>
                <a:sym typeface="Orbitron"/>
              </a:defRPr>
            </a:lvl4pPr>
            <a:lvl5pPr lvl="4" rtl="0" algn="r">
              <a:spcBef>
                <a:spcPts val="0"/>
              </a:spcBef>
              <a:spcAft>
                <a:spcPts val="0"/>
              </a:spcAft>
              <a:buSzPts val="1800"/>
              <a:buFont typeface="Orbitron"/>
              <a:buNone/>
              <a:defRPr b="1" sz="1800">
                <a:latin typeface="Orbitron"/>
                <a:ea typeface="Orbitron"/>
                <a:cs typeface="Orbitron"/>
                <a:sym typeface="Orbitron"/>
              </a:defRPr>
            </a:lvl5pPr>
            <a:lvl6pPr lvl="5" rtl="0" algn="r">
              <a:spcBef>
                <a:spcPts val="0"/>
              </a:spcBef>
              <a:spcAft>
                <a:spcPts val="0"/>
              </a:spcAft>
              <a:buSzPts val="1800"/>
              <a:buFont typeface="Orbitron"/>
              <a:buNone/>
              <a:defRPr b="1" sz="1800">
                <a:latin typeface="Orbitron"/>
                <a:ea typeface="Orbitron"/>
                <a:cs typeface="Orbitron"/>
                <a:sym typeface="Orbitron"/>
              </a:defRPr>
            </a:lvl6pPr>
            <a:lvl7pPr lvl="6" rtl="0" algn="r">
              <a:spcBef>
                <a:spcPts val="0"/>
              </a:spcBef>
              <a:spcAft>
                <a:spcPts val="0"/>
              </a:spcAft>
              <a:buSzPts val="1800"/>
              <a:buFont typeface="Orbitron"/>
              <a:buNone/>
              <a:defRPr b="1" sz="1800">
                <a:latin typeface="Orbitron"/>
                <a:ea typeface="Orbitron"/>
                <a:cs typeface="Orbitron"/>
                <a:sym typeface="Orbitron"/>
              </a:defRPr>
            </a:lvl7pPr>
            <a:lvl8pPr lvl="7" rtl="0" algn="r">
              <a:spcBef>
                <a:spcPts val="0"/>
              </a:spcBef>
              <a:spcAft>
                <a:spcPts val="0"/>
              </a:spcAft>
              <a:buSzPts val="1800"/>
              <a:buFont typeface="Orbitron"/>
              <a:buNone/>
              <a:defRPr b="1" sz="1800">
                <a:latin typeface="Orbitron"/>
                <a:ea typeface="Orbitron"/>
                <a:cs typeface="Orbitron"/>
                <a:sym typeface="Orbitron"/>
              </a:defRPr>
            </a:lvl8pPr>
            <a:lvl9pPr lvl="8" rtl="0" algn="r">
              <a:spcBef>
                <a:spcPts val="0"/>
              </a:spcBef>
              <a:spcAft>
                <a:spcPts val="0"/>
              </a:spcAft>
              <a:buSzPts val="1800"/>
              <a:buFont typeface="Orbitron"/>
              <a:buNone/>
              <a:defRPr b="1" sz="1800">
                <a:latin typeface="Orbitron"/>
                <a:ea typeface="Orbitron"/>
                <a:cs typeface="Orbitron"/>
                <a:sym typeface="Orbitron"/>
              </a:defRPr>
            </a:lvl9pPr>
          </a:lstStyle>
          <a:p/>
        </p:txBody>
      </p:sp>
      <p:sp>
        <p:nvSpPr>
          <p:cNvPr id="34" name="Google Shape;34;p5"/>
          <p:cNvSpPr txBox="1"/>
          <p:nvPr>
            <p:ph idx="2" type="subTitle"/>
          </p:nvPr>
        </p:nvSpPr>
        <p:spPr>
          <a:xfrm>
            <a:off x="713100" y="2752263"/>
            <a:ext cx="1783200" cy="941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None/>
              <a:defRPr/>
            </a:lvl1pPr>
            <a:lvl2pPr lvl="1" rtl="0" algn="r">
              <a:spcBef>
                <a:spcPts val="0"/>
              </a:spcBef>
              <a:spcAft>
                <a:spcPts val="0"/>
              </a:spcAft>
              <a:buSzPts val="1600"/>
              <a:buNone/>
              <a:defRPr/>
            </a:lvl2pPr>
            <a:lvl3pPr lvl="2" rtl="0" algn="r">
              <a:spcBef>
                <a:spcPts val="0"/>
              </a:spcBef>
              <a:spcAft>
                <a:spcPts val="0"/>
              </a:spcAft>
              <a:buSzPts val="1600"/>
              <a:buNone/>
              <a:defRPr/>
            </a:lvl3pPr>
            <a:lvl4pPr lvl="3" rtl="0" algn="r">
              <a:spcBef>
                <a:spcPts val="0"/>
              </a:spcBef>
              <a:spcAft>
                <a:spcPts val="0"/>
              </a:spcAft>
              <a:buSzPts val="1600"/>
              <a:buNone/>
              <a:defRPr/>
            </a:lvl4pPr>
            <a:lvl5pPr lvl="4" rtl="0" algn="r">
              <a:spcBef>
                <a:spcPts val="0"/>
              </a:spcBef>
              <a:spcAft>
                <a:spcPts val="0"/>
              </a:spcAft>
              <a:buSzPts val="1600"/>
              <a:buNone/>
              <a:defRPr/>
            </a:lvl5pPr>
            <a:lvl6pPr lvl="5" rtl="0" algn="r">
              <a:spcBef>
                <a:spcPts val="0"/>
              </a:spcBef>
              <a:spcAft>
                <a:spcPts val="0"/>
              </a:spcAft>
              <a:buSzPts val="1600"/>
              <a:buNone/>
              <a:defRPr/>
            </a:lvl6pPr>
            <a:lvl7pPr lvl="6" rtl="0" algn="r">
              <a:spcBef>
                <a:spcPts val="0"/>
              </a:spcBef>
              <a:spcAft>
                <a:spcPts val="0"/>
              </a:spcAft>
              <a:buSzPts val="1600"/>
              <a:buNone/>
              <a:defRPr/>
            </a:lvl7pPr>
            <a:lvl8pPr lvl="7" rtl="0" algn="r">
              <a:spcBef>
                <a:spcPts val="0"/>
              </a:spcBef>
              <a:spcAft>
                <a:spcPts val="0"/>
              </a:spcAft>
              <a:buSzPts val="1600"/>
              <a:buNone/>
              <a:defRPr/>
            </a:lvl8pPr>
            <a:lvl9pPr lvl="8" rtl="0" algn="r">
              <a:spcBef>
                <a:spcPts val="0"/>
              </a:spcBef>
              <a:spcAft>
                <a:spcPts val="0"/>
              </a:spcAft>
              <a:buSzPts val="1600"/>
              <a:buNone/>
              <a:defRPr/>
            </a:lvl9pPr>
          </a:lstStyle>
          <a:p/>
        </p:txBody>
      </p:sp>
      <p:sp>
        <p:nvSpPr>
          <p:cNvPr id="35" name="Google Shape;35;p5"/>
          <p:cNvSpPr txBox="1"/>
          <p:nvPr>
            <p:ph idx="3" type="subTitle"/>
          </p:nvPr>
        </p:nvSpPr>
        <p:spPr>
          <a:xfrm>
            <a:off x="6647675" y="2085338"/>
            <a:ext cx="1783200" cy="740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36" name="Google Shape;36;p5"/>
          <p:cNvSpPr txBox="1"/>
          <p:nvPr>
            <p:ph idx="4" type="subTitle"/>
          </p:nvPr>
        </p:nvSpPr>
        <p:spPr>
          <a:xfrm>
            <a:off x="6647675" y="2752263"/>
            <a:ext cx="1783200" cy="941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6"/>
          <p:cNvSpPr/>
          <p:nvPr/>
        </p:nvSpPr>
        <p:spPr>
          <a:xfrm rot="1083274">
            <a:off x="8576664" y="65232"/>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6"/>
          <p:cNvSpPr/>
          <p:nvPr/>
        </p:nvSpPr>
        <p:spPr>
          <a:xfrm>
            <a:off x="7874722" y="420947"/>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rot="6189828">
            <a:off x="6870643" y="303071"/>
            <a:ext cx="364663" cy="341808"/>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a:off x="7175075" y="804200"/>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a:off x="7656125" y="-7350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rot="-2700000">
            <a:off x="-402737" y="4024027"/>
            <a:ext cx="751550" cy="751550"/>
          </a:xfrm>
          <a:custGeom>
            <a:rect b="b" l="l" r="r" t="t"/>
            <a:pathLst>
              <a:path extrusionOk="0" h="21682" w="21682">
                <a:moveTo>
                  <a:pt x="20384" y="1310"/>
                </a:moveTo>
                <a:lnTo>
                  <a:pt x="20384" y="20384"/>
                </a:lnTo>
                <a:lnTo>
                  <a:pt x="1310" y="20384"/>
                </a:lnTo>
                <a:lnTo>
                  <a:pt x="1310" y="15205"/>
                </a:lnTo>
                <a:lnTo>
                  <a:pt x="14550" y="15205"/>
                </a:lnTo>
                <a:cubicBezTo>
                  <a:pt x="14907" y="15205"/>
                  <a:pt x="15204" y="14907"/>
                  <a:pt x="15204" y="14550"/>
                </a:cubicBezTo>
                <a:lnTo>
                  <a:pt x="15204" y="1310"/>
                </a:lnTo>
                <a:close/>
                <a:moveTo>
                  <a:pt x="14562" y="0"/>
                </a:moveTo>
                <a:cubicBezTo>
                  <a:pt x="14204" y="0"/>
                  <a:pt x="13907" y="298"/>
                  <a:pt x="13907" y="643"/>
                </a:cubicBezTo>
                <a:lnTo>
                  <a:pt x="13907" y="13895"/>
                </a:lnTo>
                <a:lnTo>
                  <a:pt x="655" y="13895"/>
                </a:lnTo>
                <a:cubicBezTo>
                  <a:pt x="298" y="13895"/>
                  <a:pt x="0" y="14193"/>
                  <a:pt x="0" y="14550"/>
                </a:cubicBezTo>
                <a:lnTo>
                  <a:pt x="0" y="21027"/>
                </a:lnTo>
                <a:cubicBezTo>
                  <a:pt x="0" y="21384"/>
                  <a:pt x="298" y="21682"/>
                  <a:pt x="655" y="21682"/>
                </a:cubicBezTo>
                <a:lnTo>
                  <a:pt x="21027" y="21682"/>
                </a:lnTo>
                <a:cubicBezTo>
                  <a:pt x="21384" y="21682"/>
                  <a:pt x="21681" y="21396"/>
                  <a:pt x="21681" y="21027"/>
                </a:cubicBezTo>
                <a:lnTo>
                  <a:pt x="21681" y="643"/>
                </a:lnTo>
                <a:cubicBezTo>
                  <a:pt x="21681" y="298"/>
                  <a:pt x="21384" y="0"/>
                  <a:pt x="21027" y="0"/>
                </a:cubicBezTo>
                <a:close/>
              </a:path>
            </a:pathLst>
          </a:custGeom>
          <a:solidFill>
            <a:schemeClr val="accent3"/>
          </a:solidFill>
          <a:ln>
            <a:noFill/>
          </a:ln>
          <a:effectLst>
            <a:outerShdw blurRad="142875" rotWithShape="0" algn="bl">
              <a:srgbClr val="4FC1F9"/>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 name="Google Shape;44;p6"/>
          <p:cNvSpPr/>
          <p:nvPr/>
        </p:nvSpPr>
        <p:spPr>
          <a:xfrm>
            <a:off x="1030525" y="5087150"/>
            <a:ext cx="152100" cy="1521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a:off x="352375" y="25752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txBox="1"/>
          <p:nvPr>
            <p:ph type="title"/>
          </p:nvPr>
        </p:nvSpPr>
        <p:spPr>
          <a:xfrm>
            <a:off x="713100" y="1680900"/>
            <a:ext cx="3557100" cy="5760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 name="Google Shape;49;p7"/>
          <p:cNvSpPr txBox="1"/>
          <p:nvPr>
            <p:ph idx="1" type="subTitle"/>
          </p:nvPr>
        </p:nvSpPr>
        <p:spPr>
          <a:xfrm>
            <a:off x="716100" y="2256900"/>
            <a:ext cx="3557100" cy="1197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 name="Shape 50"/>
        <p:cNvGrpSpPr/>
        <p:nvPr/>
      </p:nvGrpSpPr>
      <p:grpSpPr>
        <a:xfrm>
          <a:off x="0" y="0"/>
          <a:ext cx="0" cy="0"/>
          <a:chOff x="0" y="0"/>
          <a:chExt cx="0" cy="0"/>
        </a:xfrm>
      </p:grpSpPr>
      <p:sp>
        <p:nvSpPr>
          <p:cNvPr id="51" name="Google Shape;51;p8"/>
          <p:cNvSpPr/>
          <p:nvPr/>
        </p:nvSpPr>
        <p:spPr>
          <a:xfrm>
            <a:off x="960025" y="-221725"/>
            <a:ext cx="1774800" cy="17748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p:nvPr/>
        </p:nvSpPr>
        <p:spPr>
          <a:xfrm>
            <a:off x="960023" y="4192849"/>
            <a:ext cx="304026" cy="284971"/>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1650217">
            <a:off x="470736" y="3770916"/>
            <a:ext cx="42203" cy="390136"/>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a:off x="8010272" y="3230872"/>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6189788">
            <a:off x="8598856" y="4008764"/>
            <a:ext cx="393419" cy="368764"/>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a:off x="871450" y="334465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a:off x="8902100" y="3104775"/>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a:off x="8375621" y="3673408"/>
            <a:ext cx="195600" cy="1956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8"/>
          <p:cNvSpPr/>
          <p:nvPr/>
        </p:nvSpPr>
        <p:spPr>
          <a:xfrm>
            <a:off x="-66950" y="395962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8"/>
          <p:cNvSpPr/>
          <p:nvPr/>
        </p:nvSpPr>
        <p:spPr>
          <a:xfrm>
            <a:off x="7968375" y="1919100"/>
            <a:ext cx="699300" cy="6993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8"/>
          <p:cNvSpPr txBox="1"/>
          <p:nvPr>
            <p:ph type="title"/>
          </p:nvPr>
        </p:nvSpPr>
        <p:spPr>
          <a:xfrm>
            <a:off x="2179800" y="1861213"/>
            <a:ext cx="4782300" cy="14172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2" name="Shape 62"/>
        <p:cNvGrpSpPr/>
        <p:nvPr/>
      </p:nvGrpSpPr>
      <p:grpSpPr>
        <a:xfrm>
          <a:off x="0" y="0"/>
          <a:ext cx="0" cy="0"/>
          <a:chOff x="0" y="0"/>
          <a:chExt cx="0" cy="0"/>
        </a:xfrm>
      </p:grpSpPr>
      <p:sp>
        <p:nvSpPr>
          <p:cNvPr id="63" name="Google Shape;63;p9"/>
          <p:cNvSpPr/>
          <p:nvPr/>
        </p:nvSpPr>
        <p:spPr>
          <a:xfrm flipH="1">
            <a:off x="225773" y="872476"/>
            <a:ext cx="403450" cy="375550"/>
          </a:xfrm>
          <a:custGeom>
            <a:rect b="b" l="l" r="r" t="t"/>
            <a:pathLst>
              <a:path extrusionOk="0" h="8543" w="9133">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42875"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9"/>
          <p:cNvSpPr/>
          <p:nvPr/>
        </p:nvSpPr>
        <p:spPr>
          <a:xfrm flipH="1" rot="1829653">
            <a:off x="208176" y="3991497"/>
            <a:ext cx="337049" cy="419926"/>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flipH="1">
            <a:off x="1455698" y="822144"/>
            <a:ext cx="1527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9"/>
          <p:cNvSpPr/>
          <p:nvPr/>
        </p:nvSpPr>
        <p:spPr>
          <a:xfrm flipH="1">
            <a:off x="636748" y="512619"/>
            <a:ext cx="1527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9"/>
          <p:cNvSpPr txBox="1"/>
          <p:nvPr>
            <p:ph type="title"/>
          </p:nvPr>
        </p:nvSpPr>
        <p:spPr>
          <a:xfrm>
            <a:off x="713100" y="1437025"/>
            <a:ext cx="2359200" cy="103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 name="Google Shape;68;p9"/>
          <p:cNvSpPr txBox="1"/>
          <p:nvPr>
            <p:ph idx="1" type="subTitle"/>
          </p:nvPr>
        </p:nvSpPr>
        <p:spPr>
          <a:xfrm>
            <a:off x="713100" y="2472145"/>
            <a:ext cx="2359200" cy="1197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9" name="Shape 69"/>
        <p:cNvGrpSpPr/>
        <p:nvPr/>
      </p:nvGrpSpPr>
      <p:grpSpPr>
        <a:xfrm>
          <a:off x="0" y="0"/>
          <a:ext cx="0" cy="0"/>
          <a:chOff x="0" y="0"/>
          <a:chExt cx="0" cy="0"/>
        </a:xfrm>
      </p:grpSpPr>
      <p:sp>
        <p:nvSpPr>
          <p:cNvPr id="70" name="Google Shape;70;p10"/>
          <p:cNvSpPr/>
          <p:nvPr/>
        </p:nvSpPr>
        <p:spPr>
          <a:xfrm rot="-1865464">
            <a:off x="-492276" y="48381"/>
            <a:ext cx="858549" cy="1430650"/>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0"/>
          <p:cNvSpPr/>
          <p:nvPr/>
        </p:nvSpPr>
        <p:spPr>
          <a:xfrm rot="5400000">
            <a:off x="33932" y="3415830"/>
            <a:ext cx="57889" cy="535141"/>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0"/>
          <p:cNvSpPr/>
          <p:nvPr/>
        </p:nvSpPr>
        <p:spPr>
          <a:xfrm>
            <a:off x="790500" y="151222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0"/>
          <p:cNvSpPr/>
          <p:nvPr/>
        </p:nvSpPr>
        <p:spPr>
          <a:xfrm>
            <a:off x="561085" y="2023684"/>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0"/>
          <p:cNvSpPr/>
          <p:nvPr/>
        </p:nvSpPr>
        <p:spPr>
          <a:xfrm rot="3599947">
            <a:off x="2769494" y="4947310"/>
            <a:ext cx="304008" cy="37964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2"/>
          </a:solidFill>
          <a:ln>
            <a:noFill/>
          </a:ln>
          <a:effectLst>
            <a:outerShdw blurRad="100013"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0"/>
          <p:cNvSpPr txBox="1"/>
          <p:nvPr>
            <p:ph type="title"/>
          </p:nvPr>
        </p:nvSpPr>
        <p:spPr>
          <a:xfrm>
            <a:off x="5696700" y="2766300"/>
            <a:ext cx="2734200" cy="183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6"/>
            </a:gs>
            <a:gs pos="65000">
              <a:schemeClr val="accent5"/>
            </a:gs>
            <a:gs pos="100000">
              <a:schemeClr val="accent4"/>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45025"/>
            <a:ext cx="7717800" cy="572700"/>
          </a:xfrm>
          <a:prstGeom prst="rect">
            <a:avLst/>
          </a:prstGeom>
          <a:noFill/>
          <a:ln>
            <a:noFill/>
          </a:ln>
          <a:effectLst>
            <a:outerShdw blurRad="57150" rotWithShape="0" algn="bl">
              <a:srgbClr val="FFFFFF"/>
            </a:outerShdw>
          </a:effectLst>
        </p:spPr>
        <p:txBody>
          <a:bodyPr anchorCtr="0" anchor="t" bIns="91425" lIns="91425" spcFirstLastPara="1" rIns="91425" wrap="square" tIns="91425">
            <a:noAutofit/>
          </a:bodyPr>
          <a:lstStyle>
            <a:lvl1pPr lvl="0">
              <a:spcBef>
                <a:spcPts val="0"/>
              </a:spcBef>
              <a:spcAft>
                <a:spcPts val="0"/>
              </a:spcAft>
              <a:buClr>
                <a:schemeClr val="lt1"/>
              </a:buClr>
              <a:buSzPts val="2800"/>
              <a:buFont typeface="Orbitron"/>
              <a:buNone/>
              <a:defRPr b="1" sz="2800">
                <a:solidFill>
                  <a:schemeClr val="lt1"/>
                </a:solidFill>
                <a:latin typeface="Orbitron"/>
                <a:ea typeface="Orbitron"/>
                <a:cs typeface="Orbitron"/>
                <a:sym typeface="Orbitron"/>
              </a:defRPr>
            </a:lvl1pPr>
            <a:lvl2pPr lvl="1">
              <a:spcBef>
                <a:spcPts val="0"/>
              </a:spcBef>
              <a:spcAft>
                <a:spcPts val="0"/>
              </a:spcAft>
              <a:buClr>
                <a:schemeClr val="lt1"/>
              </a:buClr>
              <a:buSzPts val="2800"/>
              <a:buFont typeface="Orbitron"/>
              <a:buNone/>
              <a:defRPr b="1" sz="2800">
                <a:solidFill>
                  <a:schemeClr val="lt1"/>
                </a:solidFill>
                <a:latin typeface="Orbitron"/>
                <a:ea typeface="Orbitron"/>
                <a:cs typeface="Orbitron"/>
                <a:sym typeface="Orbitron"/>
              </a:defRPr>
            </a:lvl2pPr>
            <a:lvl3pPr lvl="2">
              <a:spcBef>
                <a:spcPts val="0"/>
              </a:spcBef>
              <a:spcAft>
                <a:spcPts val="0"/>
              </a:spcAft>
              <a:buClr>
                <a:schemeClr val="lt1"/>
              </a:buClr>
              <a:buSzPts val="2800"/>
              <a:buFont typeface="Orbitron"/>
              <a:buNone/>
              <a:defRPr b="1" sz="2800">
                <a:solidFill>
                  <a:schemeClr val="lt1"/>
                </a:solidFill>
                <a:latin typeface="Orbitron"/>
                <a:ea typeface="Orbitron"/>
                <a:cs typeface="Orbitron"/>
                <a:sym typeface="Orbitron"/>
              </a:defRPr>
            </a:lvl3pPr>
            <a:lvl4pPr lvl="3">
              <a:spcBef>
                <a:spcPts val="0"/>
              </a:spcBef>
              <a:spcAft>
                <a:spcPts val="0"/>
              </a:spcAft>
              <a:buClr>
                <a:schemeClr val="lt1"/>
              </a:buClr>
              <a:buSzPts val="2800"/>
              <a:buFont typeface="Orbitron"/>
              <a:buNone/>
              <a:defRPr b="1" sz="2800">
                <a:solidFill>
                  <a:schemeClr val="lt1"/>
                </a:solidFill>
                <a:latin typeface="Orbitron"/>
                <a:ea typeface="Orbitron"/>
                <a:cs typeface="Orbitron"/>
                <a:sym typeface="Orbitron"/>
              </a:defRPr>
            </a:lvl4pPr>
            <a:lvl5pPr lvl="4">
              <a:spcBef>
                <a:spcPts val="0"/>
              </a:spcBef>
              <a:spcAft>
                <a:spcPts val="0"/>
              </a:spcAft>
              <a:buClr>
                <a:schemeClr val="lt1"/>
              </a:buClr>
              <a:buSzPts val="2800"/>
              <a:buFont typeface="Orbitron"/>
              <a:buNone/>
              <a:defRPr b="1" sz="2800">
                <a:solidFill>
                  <a:schemeClr val="lt1"/>
                </a:solidFill>
                <a:latin typeface="Orbitron"/>
                <a:ea typeface="Orbitron"/>
                <a:cs typeface="Orbitron"/>
                <a:sym typeface="Orbitron"/>
              </a:defRPr>
            </a:lvl5pPr>
            <a:lvl6pPr lvl="5">
              <a:spcBef>
                <a:spcPts val="0"/>
              </a:spcBef>
              <a:spcAft>
                <a:spcPts val="0"/>
              </a:spcAft>
              <a:buClr>
                <a:schemeClr val="lt1"/>
              </a:buClr>
              <a:buSzPts val="2800"/>
              <a:buFont typeface="Orbitron"/>
              <a:buNone/>
              <a:defRPr b="1" sz="2800">
                <a:solidFill>
                  <a:schemeClr val="lt1"/>
                </a:solidFill>
                <a:latin typeface="Orbitron"/>
                <a:ea typeface="Orbitron"/>
                <a:cs typeface="Orbitron"/>
                <a:sym typeface="Orbitron"/>
              </a:defRPr>
            </a:lvl6pPr>
            <a:lvl7pPr lvl="6">
              <a:spcBef>
                <a:spcPts val="0"/>
              </a:spcBef>
              <a:spcAft>
                <a:spcPts val="0"/>
              </a:spcAft>
              <a:buClr>
                <a:schemeClr val="lt1"/>
              </a:buClr>
              <a:buSzPts val="2800"/>
              <a:buFont typeface="Orbitron"/>
              <a:buNone/>
              <a:defRPr b="1" sz="2800">
                <a:solidFill>
                  <a:schemeClr val="lt1"/>
                </a:solidFill>
                <a:latin typeface="Orbitron"/>
                <a:ea typeface="Orbitron"/>
                <a:cs typeface="Orbitron"/>
                <a:sym typeface="Orbitron"/>
              </a:defRPr>
            </a:lvl7pPr>
            <a:lvl8pPr lvl="7">
              <a:spcBef>
                <a:spcPts val="0"/>
              </a:spcBef>
              <a:spcAft>
                <a:spcPts val="0"/>
              </a:spcAft>
              <a:buClr>
                <a:schemeClr val="lt1"/>
              </a:buClr>
              <a:buSzPts val="2800"/>
              <a:buFont typeface="Orbitron"/>
              <a:buNone/>
              <a:defRPr b="1" sz="2800">
                <a:solidFill>
                  <a:schemeClr val="lt1"/>
                </a:solidFill>
                <a:latin typeface="Orbitron"/>
                <a:ea typeface="Orbitron"/>
                <a:cs typeface="Orbitron"/>
                <a:sym typeface="Orbitron"/>
              </a:defRPr>
            </a:lvl8pPr>
            <a:lvl9pPr lvl="8">
              <a:spcBef>
                <a:spcPts val="0"/>
              </a:spcBef>
              <a:spcAft>
                <a:spcPts val="0"/>
              </a:spcAft>
              <a:buClr>
                <a:schemeClr val="lt1"/>
              </a:buClr>
              <a:buSzPts val="2800"/>
              <a:buFont typeface="Orbitron"/>
              <a:buNone/>
              <a:defRPr b="1" sz="2800">
                <a:solidFill>
                  <a:schemeClr val="lt1"/>
                </a:solidFill>
                <a:latin typeface="Orbitron"/>
                <a:ea typeface="Orbitron"/>
                <a:cs typeface="Orbitron"/>
                <a:sym typeface="Orbitron"/>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1pPr>
            <a:lvl2pPr indent="-330200" lvl="1" marL="9144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2pPr>
            <a:lvl3pPr indent="-330200" lvl="2" marL="13716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3pPr>
            <a:lvl4pPr indent="-330200" lvl="3" marL="18288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4pPr>
            <a:lvl5pPr indent="-330200" lvl="4" marL="22860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5pPr>
            <a:lvl6pPr indent="-330200" lvl="5" marL="2743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6pPr>
            <a:lvl7pPr indent="-330200" lvl="6" marL="32004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7pPr>
            <a:lvl8pPr indent="-330200" lvl="7" marL="36576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8pPr>
            <a:lvl9pPr indent="-330200" lvl="8" marL="41148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17" name="Shape 317"/>
        <p:cNvGrpSpPr/>
        <p:nvPr/>
      </p:nvGrpSpPr>
      <p:grpSpPr>
        <a:xfrm>
          <a:off x="0" y="0"/>
          <a:ext cx="0" cy="0"/>
          <a:chOff x="0" y="0"/>
          <a:chExt cx="0" cy="0"/>
        </a:xfrm>
      </p:grpSpPr>
      <p:sp>
        <p:nvSpPr>
          <p:cNvPr id="318" name="Google Shape;318;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19" name="Google Shape;319;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docs.google.com/spreadsheets/d/1MJLSEGV5TxHZWvf52a_hNIPVxqdlprOzg3OBK6KJGNk/copy"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8.xml"/><Relationship Id="rId5" Type="http://schemas.openxmlformats.org/officeDocument/2006/relationships/hyperlink" Target="http://bit.ly/33VAFh3" TargetMode="External"/><Relationship Id="rId6" Type="http://schemas.openxmlformats.org/officeDocument/2006/relationships/slide" Target="/ppt/slides/slide37.xml"/><Relationship Id="rId7" Type="http://schemas.openxmlformats.org/officeDocument/2006/relationships/slide" Target="/ppt/slides/slide34.xml"/><Relationship Id="rId8" Type="http://schemas.openxmlformats.org/officeDocument/2006/relationships/slide" Target="/ppt/slides/slide34.xml"/><Relationship Id="rId11" Type="http://schemas.openxmlformats.org/officeDocument/2006/relationships/slide" Target="/ppt/slides/slide39.xml"/><Relationship Id="rId10" Type="http://schemas.openxmlformats.org/officeDocument/2006/relationships/slide" Target="/ppt/slides/slide38.xml"/><Relationship Id="rId13" Type="http://schemas.openxmlformats.org/officeDocument/2006/relationships/slide" Target="/ppt/slides/slide40.xml"/><Relationship Id="rId12" Type="http://schemas.openxmlformats.org/officeDocument/2006/relationships/slide" Target="/ppt/slides/slide40.xml"/><Relationship Id="rId1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4" Type="http://schemas.openxmlformats.org/officeDocument/2006/relationships/slide" Target="/ppt/slides/slide41.xml"/><Relationship Id="rId17" Type="http://schemas.openxmlformats.org/officeDocument/2006/relationships/slide" Target="/ppt/slides/slide42.xml"/><Relationship Id="rId16" Type="http://schemas.openxmlformats.org/officeDocument/2006/relationships/slide" Target="/ppt/slides/slide42.xml"/><Relationship Id="rId18" Type="http://schemas.openxmlformats.org/officeDocument/2006/relationships/slide" Target="/ppt/slides/slide4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 Id="rId3" Type="http://schemas.openxmlformats.org/officeDocument/2006/relationships/hyperlink" Target="https://docs.google.com/spreadsheets/d/1MJLSEGV5TxHZWvf52a_hNIPVxqdlprOzg3OBK6KJGNk/copy" TargetMode="External"/><Relationship Id="rId4" Type="http://schemas.openxmlformats.org/officeDocument/2006/relationships/image" Target="../media/image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image" Target="../media/image9.jpg"/><Relationship Id="rId4" Type="http://schemas.openxmlformats.org/officeDocument/2006/relationships/image" Target="../media/image13.png"/><Relationship Id="rId5" Type="http://schemas.openxmlformats.org/officeDocument/2006/relationships/image" Target="../media/image10.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vector/variety-neon-light-signs_1090971.htm/?utm_source=slidesgo_template&amp;utm_medium=referral-link&amp;utm_campaign=sg_resources&amp;utm_content=freepik" TargetMode="External"/><Relationship Id="rId4" Type="http://schemas.openxmlformats.org/officeDocument/2006/relationships/hyperlink" Target="https://www.freepik.com/free-vector/geometric-shapes-neon-lights-background_6757741.htm/?utm_source=slidesgo_template&amp;utm_medium=referral-link&amp;utm_campaign=sg_resources&amp;utm_content=freepik" TargetMode="External"/><Relationship Id="rId5" Type="http://schemas.openxmlformats.org/officeDocument/2006/relationships/hyperlink" Target="https://www.freepik.com/free-vector/background-with-abstract-neon-shapes_5185983.htm/?utm_source=slidesgo_template&amp;utm_medium=referral-link&amp;utm_campaign=sg_resources&amp;utm_content=freepik" TargetMode="External"/><Relationship Id="rId6" Type="http://schemas.openxmlformats.org/officeDocument/2006/relationships/hyperlink" Target="https://www.freepik.com/free-photo/front-view-couple-with-plastic-foil_5263170.htm/?utm_source=slidesgo_template&amp;utm_medium=referral-link&amp;utm_campaign=sg_resources&amp;utm_content=freepik" TargetMode="External"/><Relationship Id="rId7" Type="http://schemas.openxmlformats.org/officeDocument/2006/relationships/hyperlink" Target="https://www.freepik.com/free-photo/front-view-couple-with-water-effect-lights_5263174.htm/?utm_source=slidesgo_template&amp;utm_medium=referral-link&amp;utm_campaign=sg_resources&amp;utm_content=freepik" TargetMode="External"/><Relationship Id="rId8" Type="http://schemas.openxmlformats.org/officeDocument/2006/relationships/hyperlink" Target="https://www.freepik.com/free-photo/going-out-concept-with-girl-night_4344170.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 Id="rId3" Type="http://schemas.openxmlformats.org/officeDocument/2006/relationships/hyperlink" Target="https://www.freepik.com/free-photo/couple-back-back-with-eyes-closed_5263179.htm/?utm_source=slidesgo_template&amp;utm_medium=referral-link&amp;utm_campaign=sg_resources&amp;utm_content=freepik" TargetMode="External"/><Relationship Id="rId4" Type="http://schemas.openxmlformats.org/officeDocument/2006/relationships/hyperlink" Target="https://www.freepik.com/free-photo/sideways-woman-with-plastic-foil_5263181.htm/?utm_source=slidesgo_template&amp;utm_medium=referral-link&amp;utm_campaign=sg_resources&amp;utm_content=freepik" TargetMode="External"/><Relationship Id="rId5" Type="http://schemas.openxmlformats.org/officeDocument/2006/relationships/hyperlink" Target="https://www.freepik.com/free-photo/portrait-woman-with-kaleidoscope-effect_5263184.htm/?utm_source=slidesgo_template&amp;utm_medium=referral-link&amp;utm_campaign=sg_resources&amp;utm_content=freepik" TargetMode="External"/><Relationship Id="rId6" Type="http://schemas.openxmlformats.org/officeDocument/2006/relationships/hyperlink" Target="https://www.freepik.com/free-photo/portrait-man-with-kaleidoscope-effect_5263164.htm/?utm_source=slidesgo_template&amp;utm_medium=referral-link&amp;utm_campaign=sg_resources&amp;utm_content=freepik" TargetMode="External"/><Relationship Id="rId7" Type="http://schemas.openxmlformats.org/officeDocument/2006/relationships/hyperlink" Target="https://www.freepik.com/free-vector/geometric-shapes-neon-lights-background_6884385.htm/?utm_source=slidesgo_template&amp;utm_medium=referral-link&amp;utm_campaign=sg_resources&amp;utm_content=freepik" TargetMode="External"/><Relationship Id="rId8" Type="http://schemas.openxmlformats.org/officeDocument/2006/relationships/hyperlink" Target="https://www.flaticon.com/packs/economy-55/?utm_source=slidesgo_template&amp;utm_medium=referral-link&amp;utm_campaign=sg_resources&amp;utm_content=flaticon"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 Id="rId3" Type="http://schemas.openxmlformats.org/officeDocument/2006/relationships/hyperlink" Target="https://fonts.google.com/specimen/Orbitron" TargetMode="External"/><Relationship Id="rId4" Type="http://schemas.openxmlformats.org/officeDocument/2006/relationships/hyperlink" Target="https://fonts.google.com/specimen/IBM+Plex+San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3.gif"/><Relationship Id="rId9" Type="http://schemas.openxmlformats.org/officeDocument/2006/relationships/image" Target="../media/image2.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5.gif"/><Relationship Id="rId10" Type="http://schemas.openxmlformats.org/officeDocument/2006/relationships/image" Target="../media/image7.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4.gi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 Id="rId3" Type="http://schemas.openxmlformats.org/officeDocument/2006/relationships/hyperlink" Target="https://chrome.google.com/webstore/detail/flaticon-for-gsuit-gslide/haekgjfnhhdkgfgmldhfokhmfkgmciba"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6"/>
            </a:gs>
            <a:gs pos="47000">
              <a:schemeClr val="accent5"/>
            </a:gs>
            <a:gs pos="100000">
              <a:schemeClr val="accent4"/>
            </a:gs>
          </a:gsLst>
          <a:lin ang="5400012" scaled="0"/>
        </a:gradFill>
      </p:bgPr>
    </p:bg>
    <p:spTree>
      <p:nvGrpSpPr>
        <p:cNvPr id="324" name="Shape 324"/>
        <p:cNvGrpSpPr/>
        <p:nvPr/>
      </p:nvGrpSpPr>
      <p:grpSpPr>
        <a:xfrm>
          <a:off x="0" y="0"/>
          <a:ext cx="0" cy="0"/>
          <a:chOff x="0" y="0"/>
          <a:chExt cx="0" cy="0"/>
        </a:xfrm>
      </p:grpSpPr>
      <p:sp>
        <p:nvSpPr>
          <p:cNvPr id="325" name="Google Shape;325;p31"/>
          <p:cNvSpPr/>
          <p:nvPr/>
        </p:nvSpPr>
        <p:spPr>
          <a:xfrm>
            <a:off x="1395725" y="862350"/>
            <a:ext cx="6352500" cy="34188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1511800" y="970650"/>
            <a:ext cx="6120300" cy="32022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txBox="1"/>
          <p:nvPr>
            <p:ph type="ctrTitle"/>
          </p:nvPr>
        </p:nvSpPr>
        <p:spPr>
          <a:xfrm>
            <a:off x="713101" y="1122175"/>
            <a:ext cx="7717800" cy="2052600"/>
          </a:xfrm>
          <a:prstGeom prst="rect">
            <a:avLst/>
          </a:prstGeom>
          <a:effectLst>
            <a:outerShdw blurRad="571500" rotWithShape="0" algn="bl">
              <a:schemeClr val="lt1">
                <a:alpha val="60000"/>
              </a:scheme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12000"/>
              <a:t>NEON</a:t>
            </a:r>
            <a:endParaRPr sz="12000"/>
          </a:p>
        </p:txBody>
      </p:sp>
      <p:sp>
        <p:nvSpPr>
          <p:cNvPr id="328" name="Google Shape;328;p31"/>
          <p:cNvSpPr txBox="1"/>
          <p:nvPr>
            <p:ph idx="1" type="subTitle"/>
          </p:nvPr>
        </p:nvSpPr>
        <p:spPr>
          <a:xfrm>
            <a:off x="713100" y="3279500"/>
            <a:ext cx="77178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Here is where your presentation begins!</a:t>
            </a:r>
            <a:endParaRPr sz="1600"/>
          </a:p>
        </p:txBody>
      </p:sp>
      <p:sp>
        <p:nvSpPr>
          <p:cNvPr id="329" name="Google Shape;329;p31"/>
          <p:cNvSpPr txBox="1"/>
          <p:nvPr>
            <p:ph type="ctrTitle"/>
          </p:nvPr>
        </p:nvSpPr>
        <p:spPr>
          <a:xfrm>
            <a:off x="1962150" y="2739800"/>
            <a:ext cx="5219700" cy="539700"/>
          </a:xfrm>
          <a:prstGeom prst="rect">
            <a:avLst/>
          </a:prstGeom>
          <a:effectLst>
            <a:outerShdw blurRad="128588" rotWithShape="0" algn="bl">
              <a:schemeClr val="accent3">
                <a:alpha val="68000"/>
              </a:scheme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3"/>
                </a:solidFill>
              </a:rPr>
              <a:t>PITCH DECK</a:t>
            </a:r>
            <a:endParaRPr sz="2400">
              <a:solidFill>
                <a:schemeClr val="accent3"/>
              </a:solidFill>
            </a:endParaRPr>
          </a:p>
        </p:txBody>
      </p:sp>
      <p:grpSp>
        <p:nvGrpSpPr>
          <p:cNvPr id="330" name="Google Shape;330;p31"/>
          <p:cNvGrpSpPr/>
          <p:nvPr/>
        </p:nvGrpSpPr>
        <p:grpSpPr>
          <a:xfrm>
            <a:off x="2152725" y="2985800"/>
            <a:ext cx="4838550" cy="47700"/>
            <a:chOff x="2152650" y="2608200"/>
            <a:chExt cx="4838550" cy="47700"/>
          </a:xfrm>
        </p:grpSpPr>
        <p:sp>
          <p:nvSpPr>
            <p:cNvPr id="331" name="Google Shape;331;p31"/>
            <p:cNvSpPr/>
            <p:nvPr/>
          </p:nvSpPr>
          <p:spPr>
            <a:xfrm>
              <a:off x="5905500" y="2608200"/>
              <a:ext cx="1085700" cy="47700"/>
            </a:xfrm>
            <a:prstGeom prst="rect">
              <a:avLst/>
            </a:prstGeom>
            <a:solidFill>
              <a:schemeClr val="accent3"/>
            </a:solidFill>
            <a:ln>
              <a:noFill/>
            </a:ln>
            <a:effectLst>
              <a:outerShdw blurRad="142875" rotWithShape="0" algn="bl">
                <a:schemeClr val="accent3">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2152650" y="2608200"/>
              <a:ext cx="1085700" cy="47700"/>
            </a:xfrm>
            <a:prstGeom prst="rect">
              <a:avLst/>
            </a:prstGeom>
            <a:solidFill>
              <a:schemeClr val="accent3"/>
            </a:solidFill>
            <a:ln>
              <a:noFill/>
            </a:ln>
            <a:effectLst>
              <a:outerShdw blurRad="142875" rotWithShape="0" algn="bl">
                <a:schemeClr val="accent3">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31"/>
          <p:cNvGrpSpPr/>
          <p:nvPr/>
        </p:nvGrpSpPr>
        <p:grpSpPr>
          <a:xfrm>
            <a:off x="-222952" y="2072425"/>
            <a:ext cx="9608725" cy="2533246"/>
            <a:chOff x="-222952" y="2072425"/>
            <a:chExt cx="9608725" cy="2533246"/>
          </a:xfrm>
        </p:grpSpPr>
        <p:sp>
          <p:nvSpPr>
            <p:cNvPr id="334" name="Google Shape;334;p31"/>
            <p:cNvSpPr/>
            <p:nvPr/>
          </p:nvSpPr>
          <p:spPr>
            <a:xfrm>
              <a:off x="2029200" y="3484198"/>
              <a:ext cx="450281" cy="422028"/>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rot="-1865389">
              <a:off x="682976" y="3370811"/>
              <a:ext cx="659200" cy="1098463"/>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lt1"/>
            </a:solidFill>
            <a:ln>
              <a:noFill/>
            </a:ln>
            <a:effectLst>
              <a:outerShdw blurRad="11430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rot="1650173">
              <a:off x="424099" y="2536785"/>
              <a:ext cx="55480" cy="512873"/>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rot="1083225">
              <a:off x="7343877" y="3384272"/>
              <a:ext cx="650407" cy="1148898"/>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8430908" y="2611480"/>
              <a:ext cx="337939" cy="422014"/>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rot="6189740">
              <a:off x="8917764" y="3753773"/>
              <a:ext cx="437302" cy="409900"/>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rot="2961694">
              <a:off x="3035594" y="4126728"/>
              <a:ext cx="337933" cy="422007"/>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rot="9383746">
              <a:off x="-159177" y="3966910"/>
              <a:ext cx="437295" cy="409900"/>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919250" y="267820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82575" y="2072425"/>
              <a:ext cx="152100" cy="1521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8430900" y="3420350"/>
              <a:ext cx="152100" cy="1521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9060363" y="228657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6528463" y="3882675"/>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40"/>
          <p:cNvSpPr/>
          <p:nvPr/>
        </p:nvSpPr>
        <p:spPr>
          <a:xfrm>
            <a:off x="4805416" y="1940284"/>
            <a:ext cx="3506700" cy="1976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0"/>
          <p:cNvSpPr/>
          <p:nvPr/>
        </p:nvSpPr>
        <p:spPr>
          <a:xfrm>
            <a:off x="4897587" y="2035750"/>
            <a:ext cx="3322200" cy="17856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reflection blurRad="0" dir="5400000" dist="228600" endA="0" endPos="30000" fadeDir="5400012" kx="0" rotWithShape="0" algn="bl" stA="3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0"/>
          <p:cNvSpPr/>
          <p:nvPr/>
        </p:nvSpPr>
        <p:spPr>
          <a:xfrm>
            <a:off x="5475675" y="1793800"/>
            <a:ext cx="2166000" cy="484500"/>
          </a:xfrm>
          <a:prstGeom prst="roundRect">
            <a:avLst>
              <a:gd fmla="val 50000" name="adj"/>
            </a:avLst>
          </a:prstGeom>
          <a:gradFill>
            <a:gsLst>
              <a:gs pos="0">
                <a:schemeClr val="accent2"/>
              </a:gs>
              <a:gs pos="100000">
                <a:schemeClr val="accent1"/>
              </a:gs>
            </a:gsLst>
            <a:lin ang="5400700" scaled="0"/>
          </a:gradFill>
          <a:ln>
            <a:noFill/>
          </a:ln>
          <a:effectLst>
            <a:outerShdw blurRad="11430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0"/>
          <p:cNvSpPr/>
          <p:nvPr/>
        </p:nvSpPr>
        <p:spPr>
          <a:xfrm>
            <a:off x="857266" y="1940284"/>
            <a:ext cx="3506700" cy="1976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0"/>
          <p:cNvSpPr/>
          <p:nvPr/>
        </p:nvSpPr>
        <p:spPr>
          <a:xfrm>
            <a:off x="949437" y="2035750"/>
            <a:ext cx="3322200" cy="17856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reflection blurRad="0" dir="5400000" dist="228600" endA="0" endPos="30000" fadeDir="5400012" kx="0" rotWithShape="0" algn="bl" stA="3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0"/>
          <p:cNvSpPr/>
          <p:nvPr/>
        </p:nvSpPr>
        <p:spPr>
          <a:xfrm>
            <a:off x="1527525" y="1793800"/>
            <a:ext cx="2166000" cy="484500"/>
          </a:xfrm>
          <a:prstGeom prst="roundRect">
            <a:avLst>
              <a:gd fmla="val 50000" name="adj"/>
            </a:avLst>
          </a:prstGeom>
          <a:gradFill>
            <a:gsLst>
              <a:gs pos="0">
                <a:schemeClr val="accent2"/>
              </a:gs>
              <a:gs pos="100000">
                <a:schemeClr val="accent1"/>
              </a:gs>
            </a:gsLst>
            <a:lin ang="5400700" scaled="0"/>
          </a:gradFill>
          <a:ln>
            <a:noFill/>
          </a:ln>
          <a:effectLst>
            <a:outerShdw blurRad="11430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0"/>
          <p:cNvSpPr/>
          <p:nvPr/>
        </p:nvSpPr>
        <p:spPr>
          <a:xfrm rot="-2700000">
            <a:off x="201588" y="3127702"/>
            <a:ext cx="751550" cy="751550"/>
          </a:xfrm>
          <a:custGeom>
            <a:rect b="b" l="l" r="r" t="t"/>
            <a:pathLst>
              <a:path extrusionOk="0" h="21682" w="21682">
                <a:moveTo>
                  <a:pt x="20384" y="1310"/>
                </a:moveTo>
                <a:lnTo>
                  <a:pt x="20384" y="20384"/>
                </a:lnTo>
                <a:lnTo>
                  <a:pt x="1310" y="20384"/>
                </a:lnTo>
                <a:lnTo>
                  <a:pt x="1310" y="15205"/>
                </a:lnTo>
                <a:lnTo>
                  <a:pt x="14550" y="15205"/>
                </a:lnTo>
                <a:cubicBezTo>
                  <a:pt x="14907" y="15205"/>
                  <a:pt x="15204" y="14907"/>
                  <a:pt x="15204" y="14550"/>
                </a:cubicBezTo>
                <a:lnTo>
                  <a:pt x="15204" y="1310"/>
                </a:lnTo>
                <a:close/>
                <a:moveTo>
                  <a:pt x="14562" y="0"/>
                </a:moveTo>
                <a:cubicBezTo>
                  <a:pt x="14204" y="0"/>
                  <a:pt x="13907" y="298"/>
                  <a:pt x="13907" y="643"/>
                </a:cubicBezTo>
                <a:lnTo>
                  <a:pt x="13907" y="13895"/>
                </a:lnTo>
                <a:lnTo>
                  <a:pt x="655" y="13895"/>
                </a:lnTo>
                <a:cubicBezTo>
                  <a:pt x="298" y="13895"/>
                  <a:pt x="0" y="14193"/>
                  <a:pt x="0" y="14550"/>
                </a:cubicBezTo>
                <a:lnTo>
                  <a:pt x="0" y="21027"/>
                </a:lnTo>
                <a:cubicBezTo>
                  <a:pt x="0" y="21384"/>
                  <a:pt x="298" y="21682"/>
                  <a:pt x="655" y="21682"/>
                </a:cubicBezTo>
                <a:lnTo>
                  <a:pt x="21027" y="21682"/>
                </a:lnTo>
                <a:cubicBezTo>
                  <a:pt x="21384" y="21682"/>
                  <a:pt x="21681" y="21396"/>
                  <a:pt x="21681" y="21027"/>
                </a:cubicBezTo>
                <a:lnTo>
                  <a:pt x="21681" y="643"/>
                </a:lnTo>
                <a:cubicBezTo>
                  <a:pt x="21681" y="298"/>
                  <a:pt x="21384" y="0"/>
                  <a:pt x="21027" y="0"/>
                </a:cubicBezTo>
                <a:close/>
              </a:path>
            </a:pathLst>
          </a:custGeom>
          <a:solidFill>
            <a:schemeClr val="accent3"/>
          </a:solidFill>
          <a:ln>
            <a:noFill/>
          </a:ln>
          <a:effectLst>
            <a:outerShdw blurRad="142875" rotWithShape="0" algn="bl">
              <a:srgbClr val="4FC1F9"/>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14" name="Google Shape;514;p40"/>
          <p:cNvSpPr/>
          <p:nvPr/>
        </p:nvSpPr>
        <p:spPr>
          <a:xfrm>
            <a:off x="7991497" y="2770815"/>
            <a:ext cx="320626" cy="300554"/>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42875"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0"/>
          <p:cNvSpPr/>
          <p:nvPr/>
        </p:nvSpPr>
        <p:spPr>
          <a:xfrm rot="-1865488">
            <a:off x="4354750" y="1379008"/>
            <a:ext cx="459709" cy="766105"/>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0"/>
          <p:cNvSpPr/>
          <p:nvPr/>
        </p:nvSpPr>
        <p:spPr>
          <a:xfrm flipH="1">
            <a:off x="3727748" y="4181269"/>
            <a:ext cx="1527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0"/>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 VS. US</a:t>
            </a:r>
            <a:endParaRPr/>
          </a:p>
        </p:txBody>
      </p:sp>
      <p:sp>
        <p:nvSpPr>
          <p:cNvPr id="518" name="Google Shape;518;p40"/>
          <p:cNvSpPr txBox="1"/>
          <p:nvPr>
            <p:ph idx="1" type="subTitle"/>
          </p:nvPr>
        </p:nvSpPr>
        <p:spPr>
          <a:xfrm>
            <a:off x="1931025" y="1793800"/>
            <a:ext cx="13626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THEM</a:t>
            </a:r>
            <a:endParaRPr/>
          </a:p>
        </p:txBody>
      </p:sp>
      <p:sp>
        <p:nvSpPr>
          <p:cNvPr id="519" name="Google Shape;519;p40"/>
          <p:cNvSpPr txBox="1"/>
          <p:nvPr>
            <p:ph idx="2" type="subTitle"/>
          </p:nvPr>
        </p:nvSpPr>
        <p:spPr>
          <a:xfrm>
            <a:off x="1224687" y="2421850"/>
            <a:ext cx="2770500" cy="117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 and it’s also the smallest one in the Solar System</a:t>
            </a:r>
            <a:endParaRPr/>
          </a:p>
        </p:txBody>
      </p:sp>
      <p:sp>
        <p:nvSpPr>
          <p:cNvPr id="520" name="Google Shape;520;p40"/>
          <p:cNvSpPr txBox="1"/>
          <p:nvPr>
            <p:ph idx="3" type="subTitle"/>
          </p:nvPr>
        </p:nvSpPr>
        <p:spPr>
          <a:xfrm>
            <a:off x="5875575" y="1793800"/>
            <a:ext cx="13626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US</a:t>
            </a:r>
            <a:endParaRPr/>
          </a:p>
        </p:txBody>
      </p:sp>
      <p:sp>
        <p:nvSpPr>
          <p:cNvPr id="521" name="Google Shape;521;p40"/>
          <p:cNvSpPr txBox="1"/>
          <p:nvPr>
            <p:ph idx="4" type="subTitle"/>
          </p:nvPr>
        </p:nvSpPr>
        <p:spPr>
          <a:xfrm>
            <a:off x="5174037" y="2421850"/>
            <a:ext cx="2770500" cy="117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 and is the second planet from the Sun. It’s hotter than Mercury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41"/>
          <p:cNvSpPr/>
          <p:nvPr/>
        </p:nvSpPr>
        <p:spPr>
          <a:xfrm>
            <a:off x="3578113" y="1535175"/>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1600">
              <a:solidFill>
                <a:schemeClr val="lt1"/>
              </a:solidFill>
              <a:latin typeface="Orbitron"/>
              <a:ea typeface="Orbitron"/>
              <a:cs typeface="Orbitron"/>
              <a:sym typeface="Orbitron"/>
            </a:endParaRPr>
          </a:p>
        </p:txBody>
      </p:sp>
      <p:sp>
        <p:nvSpPr>
          <p:cNvPr id="527" name="Google Shape;527;p41"/>
          <p:cNvSpPr/>
          <p:nvPr/>
        </p:nvSpPr>
        <p:spPr>
          <a:xfrm>
            <a:off x="6280388" y="1535175"/>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1600">
              <a:solidFill>
                <a:schemeClr val="lt1"/>
              </a:solidFill>
              <a:latin typeface="Orbitron"/>
              <a:ea typeface="Orbitron"/>
              <a:cs typeface="Orbitron"/>
              <a:sym typeface="Orbitron"/>
            </a:endParaRPr>
          </a:p>
        </p:txBody>
      </p:sp>
      <p:sp>
        <p:nvSpPr>
          <p:cNvPr id="528" name="Google Shape;528;p41"/>
          <p:cNvSpPr/>
          <p:nvPr/>
        </p:nvSpPr>
        <p:spPr>
          <a:xfrm>
            <a:off x="875850" y="3204550"/>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1600">
              <a:solidFill>
                <a:schemeClr val="lt1"/>
              </a:solidFill>
              <a:latin typeface="Orbitron"/>
              <a:ea typeface="Orbitron"/>
              <a:cs typeface="Orbitron"/>
              <a:sym typeface="Orbitron"/>
            </a:endParaRPr>
          </a:p>
        </p:txBody>
      </p:sp>
      <p:sp>
        <p:nvSpPr>
          <p:cNvPr id="529" name="Google Shape;529;p41"/>
          <p:cNvSpPr/>
          <p:nvPr/>
        </p:nvSpPr>
        <p:spPr>
          <a:xfrm>
            <a:off x="3578113" y="3204550"/>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1600">
              <a:solidFill>
                <a:schemeClr val="lt1"/>
              </a:solidFill>
              <a:latin typeface="Orbitron"/>
              <a:ea typeface="Orbitron"/>
              <a:cs typeface="Orbitron"/>
              <a:sym typeface="Orbitron"/>
            </a:endParaRPr>
          </a:p>
        </p:txBody>
      </p:sp>
      <p:sp>
        <p:nvSpPr>
          <p:cNvPr id="530" name="Google Shape;530;p41"/>
          <p:cNvSpPr/>
          <p:nvPr/>
        </p:nvSpPr>
        <p:spPr>
          <a:xfrm>
            <a:off x="6280388" y="3204550"/>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1600">
              <a:solidFill>
                <a:schemeClr val="lt1"/>
              </a:solidFill>
              <a:latin typeface="Orbitron"/>
              <a:ea typeface="Orbitron"/>
              <a:cs typeface="Orbitron"/>
              <a:sym typeface="Orbitron"/>
            </a:endParaRPr>
          </a:p>
        </p:txBody>
      </p:sp>
      <p:sp>
        <p:nvSpPr>
          <p:cNvPr id="531" name="Google Shape;531;p41"/>
          <p:cNvSpPr/>
          <p:nvPr/>
        </p:nvSpPr>
        <p:spPr>
          <a:xfrm>
            <a:off x="875850" y="1535175"/>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1600">
              <a:solidFill>
                <a:schemeClr val="lt1"/>
              </a:solidFill>
              <a:latin typeface="Orbitron"/>
              <a:ea typeface="Orbitron"/>
              <a:cs typeface="Orbitron"/>
              <a:sym typeface="Orbitron"/>
            </a:endParaRPr>
          </a:p>
        </p:txBody>
      </p:sp>
      <p:sp>
        <p:nvSpPr>
          <p:cNvPr id="532" name="Google Shape;532;p41"/>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DIFFERENCES</a:t>
            </a:r>
            <a:endParaRPr/>
          </a:p>
        </p:txBody>
      </p:sp>
      <p:sp>
        <p:nvSpPr>
          <p:cNvPr id="533" name="Google Shape;533;p41"/>
          <p:cNvSpPr txBox="1"/>
          <p:nvPr>
            <p:ph idx="2" type="subTitle"/>
          </p:nvPr>
        </p:nvSpPr>
        <p:spPr>
          <a:xfrm>
            <a:off x="716075" y="1975347"/>
            <a:ext cx="22650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34" name="Google Shape;534;p41"/>
          <p:cNvSpPr txBox="1"/>
          <p:nvPr>
            <p:ph idx="3" type="subTitle"/>
          </p:nvPr>
        </p:nvSpPr>
        <p:spPr>
          <a:xfrm>
            <a:off x="3771903" y="1558713"/>
            <a:ext cx="16002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35" name="Google Shape;535;p41"/>
          <p:cNvSpPr txBox="1"/>
          <p:nvPr>
            <p:ph idx="4" type="subTitle"/>
          </p:nvPr>
        </p:nvSpPr>
        <p:spPr>
          <a:xfrm>
            <a:off x="3439508" y="1975347"/>
            <a:ext cx="22650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536" name="Google Shape;536;p41"/>
          <p:cNvSpPr txBox="1"/>
          <p:nvPr>
            <p:ph idx="5" type="subTitle"/>
          </p:nvPr>
        </p:nvSpPr>
        <p:spPr>
          <a:xfrm>
            <a:off x="6495353" y="1558713"/>
            <a:ext cx="16002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37" name="Google Shape;537;p41"/>
          <p:cNvSpPr txBox="1"/>
          <p:nvPr>
            <p:ph idx="1" type="subTitle"/>
          </p:nvPr>
        </p:nvSpPr>
        <p:spPr>
          <a:xfrm>
            <a:off x="1048466" y="1558713"/>
            <a:ext cx="16002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38" name="Google Shape;538;p41"/>
          <p:cNvSpPr txBox="1"/>
          <p:nvPr>
            <p:ph idx="6" type="subTitle"/>
          </p:nvPr>
        </p:nvSpPr>
        <p:spPr>
          <a:xfrm>
            <a:off x="6162954" y="1975347"/>
            <a:ext cx="22650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539" name="Google Shape;539;p41"/>
          <p:cNvSpPr txBox="1"/>
          <p:nvPr>
            <p:ph idx="7" type="subTitle"/>
          </p:nvPr>
        </p:nvSpPr>
        <p:spPr>
          <a:xfrm>
            <a:off x="1048466" y="3228088"/>
            <a:ext cx="16002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40" name="Google Shape;540;p41"/>
          <p:cNvSpPr txBox="1"/>
          <p:nvPr>
            <p:ph idx="8" type="subTitle"/>
          </p:nvPr>
        </p:nvSpPr>
        <p:spPr>
          <a:xfrm>
            <a:off x="716066" y="3644722"/>
            <a:ext cx="22650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541" name="Google Shape;541;p41"/>
          <p:cNvSpPr txBox="1"/>
          <p:nvPr>
            <p:ph idx="9" type="subTitle"/>
          </p:nvPr>
        </p:nvSpPr>
        <p:spPr>
          <a:xfrm>
            <a:off x="3771903" y="3228088"/>
            <a:ext cx="16002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42" name="Google Shape;542;p41"/>
          <p:cNvSpPr txBox="1"/>
          <p:nvPr>
            <p:ph idx="13" type="subTitle"/>
          </p:nvPr>
        </p:nvSpPr>
        <p:spPr>
          <a:xfrm>
            <a:off x="3439503" y="3644722"/>
            <a:ext cx="22650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the ringed one and a gas giant</a:t>
            </a:r>
            <a:endParaRPr/>
          </a:p>
          <a:p>
            <a:pPr indent="0" lvl="0" marL="0" rtl="0" algn="l">
              <a:spcBef>
                <a:spcPts val="0"/>
              </a:spcBef>
              <a:spcAft>
                <a:spcPts val="0"/>
              </a:spcAft>
              <a:buNone/>
            </a:pPr>
            <a:r>
              <a:t/>
            </a:r>
            <a:endParaRPr/>
          </a:p>
        </p:txBody>
      </p:sp>
      <p:sp>
        <p:nvSpPr>
          <p:cNvPr id="543" name="Google Shape;543;p41"/>
          <p:cNvSpPr txBox="1"/>
          <p:nvPr>
            <p:ph idx="14" type="subTitle"/>
          </p:nvPr>
        </p:nvSpPr>
        <p:spPr>
          <a:xfrm>
            <a:off x="6495353" y="3228088"/>
            <a:ext cx="16002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44" name="Google Shape;544;p41"/>
          <p:cNvSpPr txBox="1"/>
          <p:nvPr>
            <p:ph idx="15" type="subTitle"/>
          </p:nvPr>
        </p:nvSpPr>
        <p:spPr>
          <a:xfrm>
            <a:off x="6162953" y="3644722"/>
            <a:ext cx="22650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42"/>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SWOT</a:t>
            </a:r>
            <a:endParaRPr/>
          </a:p>
        </p:txBody>
      </p:sp>
      <p:sp>
        <p:nvSpPr>
          <p:cNvPr id="550" name="Google Shape;550;p42"/>
          <p:cNvSpPr/>
          <p:nvPr/>
        </p:nvSpPr>
        <p:spPr>
          <a:xfrm>
            <a:off x="3108773" y="2049950"/>
            <a:ext cx="1026000" cy="572700"/>
          </a:xfrm>
          <a:prstGeom prst="roundRect">
            <a:avLst>
              <a:gd fmla="val 28198"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2"/>
          <p:cNvSpPr/>
          <p:nvPr/>
        </p:nvSpPr>
        <p:spPr>
          <a:xfrm>
            <a:off x="5009012" y="2049950"/>
            <a:ext cx="1026000" cy="572700"/>
          </a:xfrm>
          <a:prstGeom prst="roundRect">
            <a:avLst>
              <a:gd fmla="val 28198"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2"/>
          <p:cNvSpPr/>
          <p:nvPr/>
        </p:nvSpPr>
        <p:spPr>
          <a:xfrm>
            <a:off x="1208643" y="2049950"/>
            <a:ext cx="1026000" cy="572700"/>
          </a:xfrm>
          <a:prstGeom prst="roundRect">
            <a:avLst>
              <a:gd fmla="val 28198"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2"/>
          <p:cNvSpPr/>
          <p:nvPr/>
        </p:nvSpPr>
        <p:spPr>
          <a:xfrm>
            <a:off x="6909310" y="2049950"/>
            <a:ext cx="1026000" cy="572700"/>
          </a:xfrm>
          <a:prstGeom prst="roundRect">
            <a:avLst>
              <a:gd fmla="val 28198"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2"/>
          <p:cNvSpPr txBox="1"/>
          <p:nvPr>
            <p:ph idx="1" type="subTitle"/>
          </p:nvPr>
        </p:nvSpPr>
        <p:spPr>
          <a:xfrm>
            <a:off x="1210443" y="2200075"/>
            <a:ext cx="10242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
            </a:r>
            <a:endParaRPr/>
          </a:p>
        </p:txBody>
      </p:sp>
      <p:sp>
        <p:nvSpPr>
          <p:cNvPr id="555" name="Google Shape;555;p42"/>
          <p:cNvSpPr txBox="1"/>
          <p:nvPr>
            <p:ph idx="2" type="subTitle"/>
          </p:nvPr>
        </p:nvSpPr>
        <p:spPr>
          <a:xfrm>
            <a:off x="893182" y="2833400"/>
            <a:ext cx="1655100" cy="9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cold</a:t>
            </a:r>
            <a:endParaRPr/>
          </a:p>
        </p:txBody>
      </p:sp>
      <p:sp>
        <p:nvSpPr>
          <p:cNvPr id="556" name="Google Shape;556;p42"/>
          <p:cNvSpPr txBox="1"/>
          <p:nvPr>
            <p:ph idx="3" type="subTitle"/>
          </p:nvPr>
        </p:nvSpPr>
        <p:spPr>
          <a:xfrm>
            <a:off x="3111443" y="2200075"/>
            <a:ext cx="10242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a:t>
            </a:r>
            <a:endParaRPr/>
          </a:p>
        </p:txBody>
      </p:sp>
      <p:sp>
        <p:nvSpPr>
          <p:cNvPr id="557" name="Google Shape;557;p42"/>
          <p:cNvSpPr txBox="1"/>
          <p:nvPr>
            <p:ph idx="4" type="subTitle"/>
          </p:nvPr>
        </p:nvSpPr>
        <p:spPr>
          <a:xfrm>
            <a:off x="2794182" y="2833400"/>
            <a:ext cx="1655100" cy="9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58" name="Google Shape;558;p42"/>
          <p:cNvSpPr txBox="1"/>
          <p:nvPr>
            <p:ph idx="5" type="subTitle"/>
          </p:nvPr>
        </p:nvSpPr>
        <p:spPr>
          <a:xfrm>
            <a:off x="5012443" y="2200075"/>
            <a:ext cx="10242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a:t>
            </a:r>
            <a:endParaRPr/>
          </a:p>
        </p:txBody>
      </p:sp>
      <p:sp>
        <p:nvSpPr>
          <p:cNvPr id="559" name="Google Shape;559;p42"/>
          <p:cNvSpPr txBox="1"/>
          <p:nvPr>
            <p:ph idx="6" type="subTitle"/>
          </p:nvPr>
        </p:nvSpPr>
        <p:spPr>
          <a:xfrm>
            <a:off x="4695182" y="2833400"/>
            <a:ext cx="1655100" cy="9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hot</a:t>
            </a:r>
            <a:endParaRPr/>
          </a:p>
        </p:txBody>
      </p:sp>
      <p:sp>
        <p:nvSpPr>
          <p:cNvPr id="560" name="Google Shape;560;p42"/>
          <p:cNvSpPr txBox="1"/>
          <p:nvPr>
            <p:ph idx="7" type="subTitle"/>
          </p:nvPr>
        </p:nvSpPr>
        <p:spPr>
          <a:xfrm>
            <a:off x="6911168" y="2200075"/>
            <a:ext cx="10242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endParaRPr/>
          </a:p>
        </p:txBody>
      </p:sp>
      <p:sp>
        <p:nvSpPr>
          <p:cNvPr id="561" name="Google Shape;561;p42"/>
          <p:cNvSpPr txBox="1"/>
          <p:nvPr>
            <p:ph idx="8" type="subTitle"/>
          </p:nvPr>
        </p:nvSpPr>
        <p:spPr>
          <a:xfrm>
            <a:off x="6593907" y="2833400"/>
            <a:ext cx="1655100" cy="9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grpSp>
        <p:nvGrpSpPr>
          <p:cNvPr id="566" name="Google Shape;566;p43"/>
          <p:cNvGrpSpPr/>
          <p:nvPr/>
        </p:nvGrpSpPr>
        <p:grpSpPr>
          <a:xfrm>
            <a:off x="3476374" y="1005311"/>
            <a:ext cx="2191200" cy="2900700"/>
            <a:chOff x="3476374" y="1363423"/>
            <a:chExt cx="2191200" cy="2900700"/>
          </a:xfrm>
        </p:grpSpPr>
        <p:sp>
          <p:nvSpPr>
            <p:cNvPr id="567" name="Google Shape;567;p43"/>
            <p:cNvSpPr/>
            <p:nvPr/>
          </p:nvSpPr>
          <p:spPr>
            <a:xfrm>
              <a:off x="3476374" y="1363423"/>
              <a:ext cx="2191200" cy="2900700"/>
            </a:xfrm>
            <a:prstGeom prst="roundRect">
              <a:avLst>
                <a:gd fmla="val 4846" name="adj"/>
              </a:avLst>
            </a:prstGeom>
            <a:gradFill>
              <a:gsLst>
                <a:gs pos="0">
                  <a:srgbClr val="FFFFFF"/>
                </a:gs>
                <a:gs pos="100000">
                  <a:srgbClr val="FDA7F9"/>
                </a:gs>
              </a:gsLst>
              <a:lin ang="5400700" scaled="0"/>
            </a:gradFill>
            <a:ln>
              <a:noFill/>
            </a:ln>
            <a:effectLst>
              <a:outerShdw blurRad="128588" rotWithShape="0" algn="bl">
                <a:schemeClr val="accent2"/>
              </a:outerShdw>
              <a:reflection blurRad="0" dir="5400000" dist="257175" endA="0" endPos="27000" fadeDir="5400012" kx="0" rotWithShape="0" algn="bl" stA="2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3"/>
            <p:cNvSpPr/>
            <p:nvPr/>
          </p:nvSpPr>
          <p:spPr>
            <a:xfrm>
              <a:off x="4496583" y="4135078"/>
              <a:ext cx="150900" cy="86100"/>
            </a:xfrm>
            <a:prstGeom prst="roundRect">
              <a:avLst>
                <a:gd fmla="val 50000" name="adj"/>
              </a:avLst>
            </a:prstGeom>
            <a:solidFill>
              <a:schemeClr val="accent2"/>
            </a:solidFill>
            <a:ln>
              <a:noFill/>
            </a:ln>
            <a:effectLst>
              <a:reflection blurRad="0" dir="5400000" dist="361950" endA="0" endPos="98000" fadeDir="5400012" kx="0" rotWithShape="0" algn="bl" stA="2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3"/>
            <p:cNvSpPr/>
            <p:nvPr/>
          </p:nvSpPr>
          <p:spPr>
            <a:xfrm>
              <a:off x="4546902" y="1422633"/>
              <a:ext cx="50100" cy="48300"/>
            </a:xfrm>
            <a:prstGeom prst="ellipse">
              <a:avLst/>
            </a:prstGeom>
            <a:solidFill>
              <a:schemeClr val="accent2"/>
            </a:solidFill>
            <a:ln>
              <a:noFill/>
            </a:ln>
            <a:effectLst>
              <a:outerShdw blurRad="128588" rotWithShape="0" algn="bl">
                <a:schemeClr val="accent2"/>
              </a:outerShdw>
              <a:reflection blurRad="0" dir="5400000" dist="257175" endA="0" endPos="30000" fadeDir="5400012" kx="0" rotWithShape="0" algn="bl" stA="2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3"/>
            <p:cNvSpPr/>
            <p:nvPr/>
          </p:nvSpPr>
          <p:spPr>
            <a:xfrm>
              <a:off x="3637002" y="1535651"/>
              <a:ext cx="1869900" cy="2569500"/>
            </a:xfrm>
            <a:prstGeom prst="rect">
              <a:avLst/>
            </a:prstGeom>
            <a:solidFill>
              <a:schemeClr val="accent2"/>
            </a:solidFill>
            <a:ln>
              <a:noFill/>
            </a:ln>
            <a:effectLst>
              <a:reflection blurRad="0" dir="5400000" dist="590550" endA="0" endPos="18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71" name="Google Shape;571;p43"/>
          <p:cNvPicPr preferRelativeResize="0"/>
          <p:nvPr/>
        </p:nvPicPr>
        <p:blipFill rotWithShape="1">
          <a:blip r:embed="rId3">
            <a:alphaModFix/>
          </a:blip>
          <a:srcRect b="10283" l="14572" r="18671" t="29048"/>
          <a:stretch/>
        </p:blipFill>
        <p:spPr>
          <a:xfrm>
            <a:off x="3631648" y="1183239"/>
            <a:ext cx="1880700" cy="2563800"/>
          </a:xfrm>
          <a:prstGeom prst="rect">
            <a:avLst/>
          </a:prstGeom>
          <a:noFill/>
          <a:ln>
            <a:noFill/>
          </a:ln>
        </p:spPr>
      </p:pic>
      <p:sp>
        <p:nvSpPr>
          <p:cNvPr id="572" name="Google Shape;572;p43"/>
          <p:cNvSpPr txBox="1"/>
          <p:nvPr>
            <p:ph type="title"/>
          </p:nvPr>
        </p:nvSpPr>
        <p:spPr>
          <a:xfrm>
            <a:off x="713100" y="1953950"/>
            <a:ext cx="2587800" cy="100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PRODUCT OVERVIEW</a:t>
            </a:r>
            <a:endParaRPr/>
          </a:p>
        </p:txBody>
      </p:sp>
      <p:sp>
        <p:nvSpPr>
          <p:cNvPr id="573" name="Google Shape;573;p43"/>
          <p:cNvSpPr txBox="1"/>
          <p:nvPr>
            <p:ph idx="1" type="subTitle"/>
          </p:nvPr>
        </p:nvSpPr>
        <p:spPr>
          <a:xfrm>
            <a:off x="6071825" y="1184150"/>
            <a:ext cx="2359200" cy="11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and the smallest one in the Solar System</a:t>
            </a:r>
            <a:endParaRPr/>
          </a:p>
        </p:txBody>
      </p:sp>
      <p:sp>
        <p:nvSpPr>
          <p:cNvPr id="574" name="Google Shape;574;p43"/>
          <p:cNvSpPr txBox="1"/>
          <p:nvPr>
            <p:ph idx="2" type="subTitle"/>
          </p:nvPr>
        </p:nvSpPr>
        <p:spPr>
          <a:xfrm>
            <a:off x="6071825" y="2708200"/>
            <a:ext cx="2359200" cy="11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is the second planet from the Sun. It’s terribly hot, even hotter than Mercury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grpSp>
        <p:nvGrpSpPr>
          <p:cNvPr id="579" name="Google Shape;579;p44"/>
          <p:cNvGrpSpPr/>
          <p:nvPr/>
        </p:nvGrpSpPr>
        <p:grpSpPr>
          <a:xfrm>
            <a:off x="3406869" y="1513089"/>
            <a:ext cx="2349900" cy="2838000"/>
            <a:chOff x="722275" y="1357000"/>
            <a:chExt cx="2349900" cy="2838000"/>
          </a:xfrm>
        </p:grpSpPr>
        <p:sp>
          <p:nvSpPr>
            <p:cNvPr id="580" name="Google Shape;580;p44"/>
            <p:cNvSpPr/>
            <p:nvPr/>
          </p:nvSpPr>
          <p:spPr>
            <a:xfrm>
              <a:off x="722275" y="1357000"/>
              <a:ext cx="2349900" cy="2838000"/>
            </a:xfrm>
            <a:prstGeom prst="roundRect">
              <a:avLst>
                <a:gd fmla="val 6481" name="adj"/>
              </a:avLst>
            </a:prstGeom>
            <a:solidFill>
              <a:srgbClr val="0F1524">
                <a:alpha val="24020"/>
              </a:srgbClr>
            </a:solidFill>
            <a:ln>
              <a:noFill/>
            </a:ln>
            <a:effectLst>
              <a:reflection blurRad="0" dir="5400000" dist="190500" endA="0" endPos="17000" fadeDir="5400012" kx="0" rotWithShape="0" algn="bl" stA="6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4"/>
            <p:cNvSpPr/>
            <p:nvPr/>
          </p:nvSpPr>
          <p:spPr>
            <a:xfrm>
              <a:off x="831775" y="1474300"/>
              <a:ext cx="2130900" cy="2603400"/>
            </a:xfrm>
            <a:prstGeom prst="roundRect">
              <a:avLst>
                <a:gd fmla="val 5995" name="adj"/>
              </a:avLst>
            </a:prstGeom>
            <a:noFill/>
            <a:ln cap="flat" cmpd="sng" w="28575">
              <a:solidFill>
                <a:schemeClr val="lt1"/>
              </a:solidFill>
              <a:prstDash val="solid"/>
              <a:round/>
              <a:headEnd len="sm" w="sm" type="none"/>
              <a:tailEnd len="sm" w="sm" type="none"/>
            </a:ln>
            <a:effectLst>
              <a:outerShdw blurRad="114300" rotWithShape="0" algn="bl">
                <a:schemeClr val="lt1"/>
              </a:outerShdw>
              <a:reflection blurRad="0" dir="5400000" dist="400050" endA="0" endPos="11000" fadeDir="5400012" kx="0" rotWithShape="0" algn="bl" stA="3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 name="Google Shape;582;p44"/>
          <p:cNvGrpSpPr/>
          <p:nvPr/>
        </p:nvGrpSpPr>
        <p:grpSpPr>
          <a:xfrm>
            <a:off x="6091463" y="1513089"/>
            <a:ext cx="2349900" cy="2838000"/>
            <a:chOff x="722275" y="1357000"/>
            <a:chExt cx="2349900" cy="2838000"/>
          </a:xfrm>
        </p:grpSpPr>
        <p:sp>
          <p:nvSpPr>
            <p:cNvPr id="583" name="Google Shape;583;p44"/>
            <p:cNvSpPr/>
            <p:nvPr/>
          </p:nvSpPr>
          <p:spPr>
            <a:xfrm>
              <a:off x="722275" y="1357000"/>
              <a:ext cx="2349900" cy="2838000"/>
            </a:xfrm>
            <a:prstGeom prst="roundRect">
              <a:avLst>
                <a:gd fmla="val 6481" name="adj"/>
              </a:avLst>
            </a:prstGeom>
            <a:solidFill>
              <a:srgbClr val="0F1524">
                <a:alpha val="24020"/>
              </a:srgbClr>
            </a:solidFill>
            <a:ln>
              <a:noFill/>
            </a:ln>
            <a:effectLst>
              <a:reflection blurRad="0" dir="5400000" dist="190500" endA="0" endPos="17000" fadeDir="5400012" kx="0" rotWithShape="0" algn="bl" stA="6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4"/>
            <p:cNvSpPr/>
            <p:nvPr/>
          </p:nvSpPr>
          <p:spPr>
            <a:xfrm>
              <a:off x="831775" y="1474300"/>
              <a:ext cx="2130900" cy="2603400"/>
            </a:xfrm>
            <a:prstGeom prst="roundRect">
              <a:avLst>
                <a:gd fmla="val 5995" name="adj"/>
              </a:avLst>
            </a:prstGeom>
            <a:noFill/>
            <a:ln cap="flat" cmpd="sng" w="28575">
              <a:solidFill>
                <a:schemeClr val="lt1"/>
              </a:solidFill>
              <a:prstDash val="solid"/>
              <a:round/>
              <a:headEnd len="sm" w="sm" type="none"/>
              <a:tailEnd len="sm" w="sm" type="none"/>
            </a:ln>
            <a:effectLst>
              <a:outerShdw blurRad="114300" rotWithShape="0" algn="bl">
                <a:schemeClr val="lt1"/>
              </a:outerShdw>
              <a:reflection blurRad="0" dir="5400000" dist="400050" endA="0" endPos="11000" fadeDir="5400012" kx="0" rotWithShape="0" algn="bl" stA="3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44"/>
          <p:cNvGrpSpPr/>
          <p:nvPr/>
        </p:nvGrpSpPr>
        <p:grpSpPr>
          <a:xfrm>
            <a:off x="722275" y="1513089"/>
            <a:ext cx="2349900" cy="2838000"/>
            <a:chOff x="722275" y="1357000"/>
            <a:chExt cx="2349900" cy="2838000"/>
          </a:xfrm>
        </p:grpSpPr>
        <p:sp>
          <p:nvSpPr>
            <p:cNvPr id="586" name="Google Shape;586;p44"/>
            <p:cNvSpPr/>
            <p:nvPr/>
          </p:nvSpPr>
          <p:spPr>
            <a:xfrm>
              <a:off x="722275" y="1357000"/>
              <a:ext cx="2349900" cy="2838000"/>
            </a:xfrm>
            <a:prstGeom prst="roundRect">
              <a:avLst>
                <a:gd fmla="val 6481" name="adj"/>
              </a:avLst>
            </a:prstGeom>
            <a:solidFill>
              <a:srgbClr val="0F1524">
                <a:alpha val="24020"/>
              </a:srgbClr>
            </a:solidFill>
            <a:ln>
              <a:noFill/>
            </a:ln>
            <a:effectLst>
              <a:reflection blurRad="0" dir="5400000" dist="190500" endA="0" endPos="17000" fadeDir="5400012" kx="0" rotWithShape="0" algn="bl" stA="6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4"/>
            <p:cNvSpPr/>
            <p:nvPr/>
          </p:nvSpPr>
          <p:spPr>
            <a:xfrm>
              <a:off x="831775" y="1474300"/>
              <a:ext cx="2130900" cy="2603400"/>
            </a:xfrm>
            <a:prstGeom prst="roundRect">
              <a:avLst>
                <a:gd fmla="val 5995" name="adj"/>
              </a:avLst>
            </a:prstGeom>
            <a:noFill/>
            <a:ln cap="flat" cmpd="sng" w="28575">
              <a:solidFill>
                <a:schemeClr val="lt1"/>
              </a:solidFill>
              <a:prstDash val="solid"/>
              <a:round/>
              <a:headEnd len="sm" w="sm" type="none"/>
              <a:tailEnd len="sm" w="sm" type="none"/>
            </a:ln>
            <a:effectLst>
              <a:outerShdw blurRad="114300" rotWithShape="0" algn="bl">
                <a:schemeClr val="lt1"/>
              </a:outerShdw>
              <a:reflection blurRad="0" dir="5400000" dist="400050" endA="0" endPos="11000" fadeDir="5400012" kx="0" rotWithShape="0" algn="bl" stA="3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 name="Google Shape;588;p44"/>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PLANS </a:t>
            </a:r>
            <a:endParaRPr/>
          </a:p>
        </p:txBody>
      </p:sp>
      <p:sp>
        <p:nvSpPr>
          <p:cNvPr id="589" name="Google Shape;589;p44"/>
          <p:cNvSpPr txBox="1"/>
          <p:nvPr/>
        </p:nvSpPr>
        <p:spPr>
          <a:xfrm>
            <a:off x="982825" y="3069076"/>
            <a:ext cx="1828800" cy="87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IBM Plex Sans"/>
                <a:ea typeface="IBM Plex Sans"/>
                <a:cs typeface="IBM Plex Sans"/>
                <a:sym typeface="IBM Plex Sans"/>
              </a:rPr>
              <a:t>Mercury is the smallest closest planet to the Sun</a:t>
            </a:r>
            <a:endParaRPr sz="1600">
              <a:solidFill>
                <a:srgbClr val="1F1C51"/>
              </a:solidFill>
              <a:latin typeface="IBM Plex Sans"/>
              <a:ea typeface="IBM Plex Sans"/>
              <a:cs typeface="IBM Plex Sans"/>
              <a:sym typeface="IBM Plex Sans"/>
            </a:endParaRPr>
          </a:p>
        </p:txBody>
      </p:sp>
      <p:sp>
        <p:nvSpPr>
          <p:cNvPr id="590" name="Google Shape;590;p44"/>
          <p:cNvSpPr txBox="1"/>
          <p:nvPr/>
        </p:nvSpPr>
        <p:spPr>
          <a:xfrm>
            <a:off x="1030525" y="2457989"/>
            <a:ext cx="1734600" cy="53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Orbitron"/>
                <a:ea typeface="Orbitron"/>
                <a:cs typeface="Orbitron"/>
                <a:sym typeface="Orbitron"/>
              </a:rPr>
              <a:t>$19.99</a:t>
            </a:r>
            <a:endParaRPr b="1" sz="2400">
              <a:solidFill>
                <a:srgbClr val="FFFFFF"/>
              </a:solidFill>
              <a:latin typeface="Orbitron"/>
              <a:ea typeface="Orbitron"/>
              <a:cs typeface="Orbitron"/>
              <a:sym typeface="Orbitron"/>
            </a:endParaRPr>
          </a:p>
        </p:txBody>
      </p:sp>
      <p:sp>
        <p:nvSpPr>
          <p:cNvPr id="591" name="Google Shape;591;p44"/>
          <p:cNvSpPr/>
          <p:nvPr/>
        </p:nvSpPr>
        <p:spPr>
          <a:xfrm>
            <a:off x="1030525" y="1797639"/>
            <a:ext cx="1734600" cy="4305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800">
                <a:solidFill>
                  <a:srgbClr val="FFFFFF"/>
                </a:solidFill>
                <a:latin typeface="Orbitron"/>
                <a:ea typeface="Orbitron"/>
                <a:cs typeface="Orbitron"/>
                <a:sym typeface="Orbitron"/>
              </a:rPr>
              <a:t>BASIC</a:t>
            </a:r>
            <a:endParaRPr sz="1800">
              <a:solidFill>
                <a:srgbClr val="FFFFFF"/>
              </a:solidFill>
              <a:latin typeface="Orbitron"/>
              <a:ea typeface="Orbitron"/>
              <a:cs typeface="Orbitron"/>
              <a:sym typeface="Orbitron"/>
            </a:endParaRPr>
          </a:p>
        </p:txBody>
      </p:sp>
      <p:sp>
        <p:nvSpPr>
          <p:cNvPr id="592" name="Google Shape;592;p44"/>
          <p:cNvSpPr/>
          <p:nvPr/>
        </p:nvSpPr>
        <p:spPr>
          <a:xfrm>
            <a:off x="3713931" y="1797639"/>
            <a:ext cx="1734600" cy="4305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Orbitron"/>
                <a:ea typeface="Orbitron"/>
                <a:cs typeface="Orbitron"/>
                <a:sym typeface="Orbitron"/>
              </a:rPr>
              <a:t>PRO</a:t>
            </a:r>
            <a:endParaRPr sz="1800">
              <a:solidFill>
                <a:srgbClr val="FFFFFF"/>
              </a:solidFill>
              <a:latin typeface="Orbitron"/>
              <a:ea typeface="Orbitron"/>
              <a:cs typeface="Orbitron"/>
              <a:sym typeface="Orbitron"/>
            </a:endParaRPr>
          </a:p>
        </p:txBody>
      </p:sp>
      <p:sp>
        <p:nvSpPr>
          <p:cNvPr id="593" name="Google Shape;593;p44"/>
          <p:cNvSpPr/>
          <p:nvPr/>
        </p:nvSpPr>
        <p:spPr>
          <a:xfrm>
            <a:off x="6397333" y="1797639"/>
            <a:ext cx="1734600" cy="4305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Orbitron"/>
                <a:ea typeface="Orbitron"/>
                <a:cs typeface="Orbitron"/>
                <a:sym typeface="Orbitron"/>
              </a:rPr>
              <a:t>PREMIUM</a:t>
            </a:r>
            <a:endParaRPr sz="1800">
              <a:solidFill>
                <a:srgbClr val="FFFFFF"/>
              </a:solidFill>
              <a:latin typeface="Orbitron"/>
              <a:ea typeface="Orbitron"/>
              <a:cs typeface="Orbitron"/>
              <a:sym typeface="Orbitron"/>
            </a:endParaRPr>
          </a:p>
        </p:txBody>
      </p:sp>
      <p:sp>
        <p:nvSpPr>
          <p:cNvPr id="594" name="Google Shape;594;p44"/>
          <p:cNvSpPr txBox="1"/>
          <p:nvPr/>
        </p:nvSpPr>
        <p:spPr>
          <a:xfrm>
            <a:off x="3668324" y="3069089"/>
            <a:ext cx="1827000" cy="87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rgbClr val="FFFFFF"/>
                </a:solidFill>
                <a:latin typeface="IBM Plex Sans"/>
                <a:ea typeface="IBM Plex Sans"/>
                <a:cs typeface="IBM Plex Sans"/>
                <a:sym typeface="IBM Plex Sans"/>
              </a:rPr>
              <a:t>Despite being red, it’s actually a really cold place</a:t>
            </a:r>
            <a:endParaRPr sz="1600">
              <a:solidFill>
                <a:srgbClr val="FFFFFF"/>
              </a:solidFill>
              <a:latin typeface="IBM Plex Sans"/>
              <a:ea typeface="IBM Plex Sans"/>
              <a:cs typeface="IBM Plex Sans"/>
              <a:sym typeface="IBM Plex Sans"/>
            </a:endParaRPr>
          </a:p>
        </p:txBody>
      </p:sp>
      <p:sp>
        <p:nvSpPr>
          <p:cNvPr id="595" name="Google Shape;595;p44"/>
          <p:cNvSpPr txBox="1"/>
          <p:nvPr/>
        </p:nvSpPr>
        <p:spPr>
          <a:xfrm>
            <a:off x="6351738" y="3069089"/>
            <a:ext cx="1827000" cy="87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rgbClr val="FFFFFF"/>
                </a:solidFill>
                <a:latin typeface="IBM Plex Sans"/>
                <a:ea typeface="IBM Plex Sans"/>
                <a:cs typeface="IBM Plex Sans"/>
                <a:sym typeface="IBM Plex Sans"/>
              </a:rPr>
              <a:t>Jupiter is the biggest planet in the Solar System</a:t>
            </a:r>
            <a:endParaRPr sz="1600">
              <a:solidFill>
                <a:srgbClr val="FFFFFF"/>
              </a:solidFill>
              <a:latin typeface="IBM Plex Sans"/>
              <a:ea typeface="IBM Plex Sans"/>
              <a:cs typeface="IBM Plex Sans"/>
              <a:sym typeface="IBM Plex Sans"/>
            </a:endParaRPr>
          </a:p>
        </p:txBody>
      </p:sp>
      <p:sp>
        <p:nvSpPr>
          <p:cNvPr id="596" name="Google Shape;596;p44"/>
          <p:cNvSpPr txBox="1"/>
          <p:nvPr/>
        </p:nvSpPr>
        <p:spPr>
          <a:xfrm>
            <a:off x="3704700" y="2457989"/>
            <a:ext cx="1734600" cy="53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Orbitron"/>
                <a:ea typeface="Orbitron"/>
                <a:cs typeface="Orbitron"/>
                <a:sym typeface="Orbitron"/>
              </a:rPr>
              <a:t>$25.99</a:t>
            </a:r>
            <a:endParaRPr b="1" sz="2400">
              <a:solidFill>
                <a:srgbClr val="FFFFFF"/>
              </a:solidFill>
              <a:latin typeface="Orbitron"/>
              <a:ea typeface="Orbitron"/>
              <a:cs typeface="Orbitron"/>
              <a:sym typeface="Orbitron"/>
            </a:endParaRPr>
          </a:p>
        </p:txBody>
      </p:sp>
      <p:sp>
        <p:nvSpPr>
          <p:cNvPr id="597" name="Google Shape;597;p44"/>
          <p:cNvSpPr txBox="1"/>
          <p:nvPr/>
        </p:nvSpPr>
        <p:spPr>
          <a:xfrm>
            <a:off x="6398525" y="2457989"/>
            <a:ext cx="1734600" cy="53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Orbitron"/>
                <a:ea typeface="Orbitron"/>
                <a:cs typeface="Orbitron"/>
                <a:sym typeface="Orbitron"/>
              </a:rPr>
              <a:t>$30.99</a:t>
            </a:r>
            <a:endParaRPr b="1" sz="2400">
              <a:solidFill>
                <a:srgbClr val="FFFFFF"/>
              </a:solidFill>
              <a:latin typeface="Orbitron"/>
              <a:ea typeface="Orbitron"/>
              <a:cs typeface="Orbitron"/>
              <a:sym typeface="Orbitro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45"/>
          <p:cNvSpPr/>
          <p:nvPr/>
        </p:nvSpPr>
        <p:spPr>
          <a:xfrm>
            <a:off x="2804350" y="2270150"/>
            <a:ext cx="949200" cy="501300"/>
          </a:xfrm>
          <a:prstGeom prst="roundRect">
            <a:avLst>
              <a:gd fmla="val 50000"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03" name="Google Shape;603;p45"/>
          <p:cNvSpPr/>
          <p:nvPr/>
        </p:nvSpPr>
        <p:spPr>
          <a:xfrm>
            <a:off x="2804350" y="2968650"/>
            <a:ext cx="949200" cy="501300"/>
          </a:xfrm>
          <a:prstGeom prst="roundRect">
            <a:avLst>
              <a:gd fmla="val 50000"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04" name="Google Shape;604;p45"/>
          <p:cNvSpPr/>
          <p:nvPr/>
        </p:nvSpPr>
        <p:spPr>
          <a:xfrm>
            <a:off x="2804350" y="3667150"/>
            <a:ext cx="949200" cy="501300"/>
          </a:xfrm>
          <a:prstGeom prst="roundRect">
            <a:avLst>
              <a:gd fmla="val 50000"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05" name="Google Shape;605;p45"/>
          <p:cNvSpPr/>
          <p:nvPr/>
        </p:nvSpPr>
        <p:spPr>
          <a:xfrm>
            <a:off x="4885750" y="2270150"/>
            <a:ext cx="949200" cy="501300"/>
          </a:xfrm>
          <a:prstGeom prst="roundRect">
            <a:avLst>
              <a:gd fmla="val 50000"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06" name="Google Shape;606;p45"/>
          <p:cNvSpPr/>
          <p:nvPr/>
        </p:nvSpPr>
        <p:spPr>
          <a:xfrm>
            <a:off x="4885750" y="2968650"/>
            <a:ext cx="949200" cy="501300"/>
          </a:xfrm>
          <a:prstGeom prst="roundRect">
            <a:avLst>
              <a:gd fmla="val 50000"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07" name="Google Shape;607;p45"/>
          <p:cNvSpPr/>
          <p:nvPr/>
        </p:nvSpPr>
        <p:spPr>
          <a:xfrm>
            <a:off x="4885750" y="3667150"/>
            <a:ext cx="949200" cy="501300"/>
          </a:xfrm>
          <a:prstGeom prst="roundRect">
            <a:avLst>
              <a:gd fmla="val 50000"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08" name="Google Shape;608;p45"/>
          <p:cNvSpPr/>
          <p:nvPr/>
        </p:nvSpPr>
        <p:spPr>
          <a:xfrm>
            <a:off x="6924800" y="2270150"/>
            <a:ext cx="949200" cy="501300"/>
          </a:xfrm>
          <a:prstGeom prst="roundRect">
            <a:avLst>
              <a:gd fmla="val 50000"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09" name="Google Shape;609;p45"/>
          <p:cNvSpPr/>
          <p:nvPr/>
        </p:nvSpPr>
        <p:spPr>
          <a:xfrm>
            <a:off x="6924800" y="2968650"/>
            <a:ext cx="949200" cy="501300"/>
          </a:xfrm>
          <a:prstGeom prst="roundRect">
            <a:avLst>
              <a:gd fmla="val 50000"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10" name="Google Shape;610;p45"/>
          <p:cNvSpPr/>
          <p:nvPr/>
        </p:nvSpPr>
        <p:spPr>
          <a:xfrm>
            <a:off x="6924800" y="3667150"/>
            <a:ext cx="949200" cy="501300"/>
          </a:xfrm>
          <a:prstGeom prst="roundRect">
            <a:avLst>
              <a:gd fmla="val 50000"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11" name="Google Shape;611;p45"/>
          <p:cNvSpPr/>
          <p:nvPr/>
        </p:nvSpPr>
        <p:spPr>
          <a:xfrm>
            <a:off x="713100" y="2270153"/>
            <a:ext cx="1539000" cy="5013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Orbitron"/>
                <a:ea typeface="Orbitron"/>
                <a:cs typeface="Orbitron"/>
                <a:sym typeface="Orbitron"/>
              </a:rPr>
              <a:t> </a:t>
            </a:r>
            <a:endParaRPr sz="1800">
              <a:solidFill>
                <a:srgbClr val="FFFFFF"/>
              </a:solidFill>
              <a:latin typeface="Orbitron"/>
              <a:ea typeface="Orbitron"/>
              <a:cs typeface="Orbitron"/>
              <a:sym typeface="Orbitron"/>
            </a:endParaRPr>
          </a:p>
        </p:txBody>
      </p:sp>
      <p:sp>
        <p:nvSpPr>
          <p:cNvPr id="612" name="Google Shape;612;p45"/>
          <p:cNvSpPr/>
          <p:nvPr/>
        </p:nvSpPr>
        <p:spPr>
          <a:xfrm>
            <a:off x="713100" y="2968653"/>
            <a:ext cx="1539000" cy="5013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613" name="Google Shape;613;p45"/>
          <p:cNvSpPr/>
          <p:nvPr/>
        </p:nvSpPr>
        <p:spPr>
          <a:xfrm>
            <a:off x="713100" y="3667153"/>
            <a:ext cx="1539000" cy="5013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614" name="Google Shape;614;p4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 TABLE</a:t>
            </a:r>
            <a:endParaRPr/>
          </a:p>
        </p:txBody>
      </p:sp>
      <p:graphicFrame>
        <p:nvGraphicFramePr>
          <p:cNvPr id="615" name="Google Shape;615;p45"/>
          <p:cNvGraphicFramePr/>
          <p:nvPr/>
        </p:nvGraphicFramePr>
        <p:xfrm>
          <a:off x="713100" y="1289225"/>
          <a:ext cx="3000000" cy="3000000"/>
        </p:xfrm>
        <a:graphic>
          <a:graphicData uri="http://schemas.openxmlformats.org/drawingml/2006/table">
            <a:tbl>
              <a:tblPr>
                <a:noFill/>
                <a:tableStyleId>{367F9A0D-6933-4136-85BF-7243918A3F38}</a:tableStyleId>
              </a:tblPr>
              <a:tblGrid>
                <a:gridCol w="1538925"/>
                <a:gridCol w="2059625"/>
                <a:gridCol w="2059625"/>
                <a:gridCol w="2059625"/>
              </a:tblGrid>
              <a:tr h="872525">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latin typeface="Orbitron"/>
                          <a:ea typeface="Orbitron"/>
                          <a:cs typeface="Orbitron"/>
                          <a:sym typeface="Orbitron"/>
                        </a:rPr>
                        <a:t>MASS</a:t>
                      </a:r>
                      <a:endParaRPr b="1">
                        <a:solidFill>
                          <a:srgbClr val="FFFFFF"/>
                        </a:solidFill>
                        <a:latin typeface="Orbitron"/>
                        <a:ea typeface="Orbitron"/>
                        <a:cs typeface="Orbitron"/>
                        <a:sym typeface="Orbitron"/>
                      </a:endParaRPr>
                    </a:p>
                  </a:txBody>
                  <a:tcPr marT="91425" marB="9142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latin typeface="Orbitron"/>
                          <a:ea typeface="Orbitron"/>
                          <a:cs typeface="Orbitron"/>
                          <a:sym typeface="Orbitron"/>
                        </a:rPr>
                        <a:t>DIAMETER </a:t>
                      </a:r>
                      <a:endParaRPr b="1">
                        <a:solidFill>
                          <a:srgbClr val="FFFFFF"/>
                        </a:solidFill>
                        <a:latin typeface="Orbitron"/>
                        <a:ea typeface="Orbitron"/>
                        <a:cs typeface="Orbitron"/>
                        <a:sym typeface="Orbitron"/>
                      </a:endParaRPr>
                    </a:p>
                  </a:txBody>
                  <a:tcPr marT="91425" marB="9142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latin typeface="Orbitron"/>
                          <a:ea typeface="Orbitron"/>
                          <a:cs typeface="Orbitron"/>
                          <a:sym typeface="Orbitron"/>
                        </a:rPr>
                        <a:t>GRAVITY</a:t>
                      </a:r>
                      <a:endParaRPr b="1">
                        <a:solidFill>
                          <a:srgbClr val="FFFFFF"/>
                        </a:solidFill>
                        <a:latin typeface="Orbitron"/>
                        <a:ea typeface="Orbitron"/>
                        <a:cs typeface="Orbitron"/>
                        <a:sym typeface="Orbitron"/>
                      </a:endParaRPr>
                    </a:p>
                  </a:txBody>
                  <a:tcPr marT="91425" marB="9142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r>
              <a:tr h="701225">
                <a:tc>
                  <a:txBody>
                    <a:bodyPr/>
                    <a:lstStyle/>
                    <a:p>
                      <a:pPr indent="0" lvl="0" marL="0" rtl="0" algn="ctr">
                        <a:spcBef>
                          <a:spcPts val="0"/>
                        </a:spcBef>
                        <a:spcAft>
                          <a:spcPts val="0"/>
                        </a:spcAft>
                        <a:buClr>
                          <a:srgbClr val="000000"/>
                        </a:buClr>
                        <a:buSzPts val="1100"/>
                        <a:buFont typeface="Arial"/>
                        <a:buNone/>
                      </a:pPr>
                      <a:r>
                        <a:rPr b="1" lang="en" sz="1600">
                          <a:solidFill>
                            <a:schemeClr val="lt1"/>
                          </a:solidFill>
                          <a:latin typeface="Orbitron"/>
                          <a:ea typeface="Orbitron"/>
                          <a:cs typeface="Orbitron"/>
                          <a:sym typeface="Orbitron"/>
                        </a:rPr>
                        <a:t>MERCURY</a:t>
                      </a:r>
                      <a:endParaRPr>
                        <a:solidFill>
                          <a:schemeClr val="lt1"/>
                        </a:solidFill>
                        <a:latin typeface="Orbitron"/>
                        <a:ea typeface="Orbitron"/>
                        <a:cs typeface="Orbitron"/>
                        <a:sym typeface="Orbitron"/>
                      </a:endParaRPr>
                    </a:p>
                  </a:txBody>
                  <a:tcPr marT="91425" marB="9142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1"/>
                          </a:solidFill>
                          <a:latin typeface="IBM Plex Sans"/>
                          <a:ea typeface="IBM Plex Sans"/>
                          <a:cs typeface="IBM Plex Sans"/>
                          <a:sym typeface="IBM Plex Sans"/>
                        </a:rPr>
                        <a:t>0.06</a:t>
                      </a:r>
                      <a:endParaRPr sz="1600">
                        <a:solidFill>
                          <a:schemeClr val="lt1"/>
                        </a:solidFill>
                        <a:latin typeface="IBM Plex Sans"/>
                        <a:ea typeface="IBM Plex Sans"/>
                        <a:cs typeface="IBM Plex Sans"/>
                        <a:sym typeface="IBM Plex Sans"/>
                      </a:endParaRPr>
                    </a:p>
                  </a:txBody>
                  <a:tcPr marT="68575" marB="6857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1"/>
                          </a:solidFill>
                          <a:latin typeface="IBM Plex Sans"/>
                          <a:ea typeface="IBM Plex Sans"/>
                          <a:cs typeface="IBM Plex Sans"/>
                          <a:sym typeface="IBM Plex Sans"/>
                        </a:rPr>
                        <a:t>0.38</a:t>
                      </a:r>
                      <a:endParaRPr sz="1600">
                        <a:solidFill>
                          <a:schemeClr val="lt1"/>
                        </a:solidFill>
                        <a:latin typeface="IBM Plex Sans"/>
                        <a:ea typeface="IBM Plex Sans"/>
                        <a:cs typeface="IBM Plex Sans"/>
                        <a:sym typeface="IBM Plex Sans"/>
                      </a:endParaRPr>
                    </a:p>
                  </a:txBody>
                  <a:tcPr marT="68575" marB="6857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1"/>
                          </a:solidFill>
                          <a:latin typeface="IBM Plex Sans"/>
                          <a:ea typeface="IBM Plex Sans"/>
                          <a:cs typeface="IBM Plex Sans"/>
                          <a:sym typeface="IBM Plex Sans"/>
                        </a:rPr>
                        <a:t>0.38</a:t>
                      </a:r>
                      <a:endParaRPr sz="1600">
                        <a:solidFill>
                          <a:schemeClr val="lt1"/>
                        </a:solidFill>
                        <a:latin typeface="IBM Plex Sans"/>
                        <a:ea typeface="IBM Plex Sans"/>
                        <a:cs typeface="IBM Plex Sans"/>
                        <a:sym typeface="IBM Plex Sans"/>
                      </a:endParaRPr>
                    </a:p>
                  </a:txBody>
                  <a:tcPr marT="68575" marB="6857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r>
              <a:tr h="701225">
                <a:tc>
                  <a:txBody>
                    <a:bodyPr/>
                    <a:lstStyle/>
                    <a:p>
                      <a:pPr indent="0" lvl="0" marL="0" rtl="0" algn="ctr">
                        <a:spcBef>
                          <a:spcPts val="0"/>
                        </a:spcBef>
                        <a:spcAft>
                          <a:spcPts val="0"/>
                        </a:spcAft>
                        <a:buClr>
                          <a:srgbClr val="000000"/>
                        </a:buClr>
                        <a:buSzPts val="1100"/>
                        <a:buFont typeface="Arial"/>
                        <a:buNone/>
                      </a:pPr>
                      <a:r>
                        <a:rPr b="1" lang="en" sz="1600">
                          <a:solidFill>
                            <a:schemeClr val="lt1"/>
                          </a:solidFill>
                          <a:latin typeface="Orbitron"/>
                          <a:ea typeface="Orbitron"/>
                          <a:cs typeface="Orbitron"/>
                          <a:sym typeface="Orbitron"/>
                        </a:rPr>
                        <a:t>MARS</a:t>
                      </a:r>
                      <a:endParaRPr>
                        <a:solidFill>
                          <a:schemeClr val="lt1"/>
                        </a:solidFill>
                        <a:latin typeface="Orbitron"/>
                        <a:ea typeface="Orbitron"/>
                        <a:cs typeface="Orbitron"/>
                        <a:sym typeface="Orbitron"/>
                      </a:endParaRPr>
                    </a:p>
                  </a:txBody>
                  <a:tcPr marT="91425" marB="9142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1"/>
                          </a:solidFill>
                          <a:latin typeface="IBM Plex Sans"/>
                          <a:ea typeface="IBM Plex Sans"/>
                          <a:cs typeface="IBM Plex Sans"/>
                          <a:sym typeface="IBM Plex Sans"/>
                        </a:rPr>
                        <a:t>0.11</a:t>
                      </a:r>
                      <a:endParaRPr sz="1600">
                        <a:solidFill>
                          <a:schemeClr val="lt1"/>
                        </a:solidFill>
                        <a:latin typeface="IBM Plex Sans"/>
                        <a:ea typeface="IBM Plex Sans"/>
                        <a:cs typeface="IBM Plex Sans"/>
                        <a:sym typeface="IBM Plex Sans"/>
                      </a:endParaRPr>
                    </a:p>
                  </a:txBody>
                  <a:tcPr marT="68575" marB="6857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1"/>
                          </a:solidFill>
                          <a:latin typeface="IBM Plex Sans"/>
                          <a:ea typeface="IBM Plex Sans"/>
                          <a:cs typeface="IBM Plex Sans"/>
                          <a:sym typeface="IBM Plex Sans"/>
                        </a:rPr>
                        <a:t>0.53</a:t>
                      </a:r>
                      <a:endParaRPr sz="1600">
                        <a:solidFill>
                          <a:schemeClr val="lt1"/>
                        </a:solidFill>
                        <a:latin typeface="IBM Plex Sans"/>
                        <a:ea typeface="IBM Plex Sans"/>
                        <a:cs typeface="IBM Plex Sans"/>
                        <a:sym typeface="IBM Plex Sans"/>
                      </a:endParaRPr>
                    </a:p>
                  </a:txBody>
                  <a:tcPr marT="68575" marB="6857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1"/>
                          </a:solidFill>
                          <a:latin typeface="IBM Plex Sans"/>
                          <a:ea typeface="IBM Plex Sans"/>
                          <a:cs typeface="IBM Plex Sans"/>
                          <a:sym typeface="IBM Plex Sans"/>
                        </a:rPr>
                        <a:t>0.38</a:t>
                      </a:r>
                      <a:endParaRPr sz="1600">
                        <a:solidFill>
                          <a:schemeClr val="lt1"/>
                        </a:solidFill>
                        <a:latin typeface="IBM Plex Sans"/>
                        <a:ea typeface="IBM Plex Sans"/>
                        <a:cs typeface="IBM Plex Sans"/>
                        <a:sym typeface="IBM Plex Sans"/>
                      </a:endParaRPr>
                    </a:p>
                  </a:txBody>
                  <a:tcPr marT="68575" marB="6857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r>
              <a:tr h="701225">
                <a:tc>
                  <a:txBody>
                    <a:bodyPr/>
                    <a:lstStyle/>
                    <a:p>
                      <a:pPr indent="0" lvl="0" marL="0" rtl="0" algn="ctr">
                        <a:spcBef>
                          <a:spcPts val="0"/>
                        </a:spcBef>
                        <a:spcAft>
                          <a:spcPts val="0"/>
                        </a:spcAft>
                        <a:buClr>
                          <a:srgbClr val="000000"/>
                        </a:buClr>
                        <a:buSzPts val="1100"/>
                        <a:buFont typeface="Arial"/>
                        <a:buNone/>
                      </a:pPr>
                      <a:r>
                        <a:rPr b="1" lang="en" sz="1600">
                          <a:solidFill>
                            <a:schemeClr val="lt1"/>
                          </a:solidFill>
                          <a:latin typeface="Orbitron"/>
                          <a:ea typeface="Orbitron"/>
                          <a:cs typeface="Orbitron"/>
                          <a:sym typeface="Orbitron"/>
                        </a:rPr>
                        <a:t>SATURN</a:t>
                      </a:r>
                      <a:endParaRPr>
                        <a:solidFill>
                          <a:schemeClr val="lt1"/>
                        </a:solidFill>
                        <a:latin typeface="Orbitron"/>
                        <a:ea typeface="Orbitron"/>
                        <a:cs typeface="Orbitron"/>
                        <a:sym typeface="Orbitron"/>
                      </a:endParaRPr>
                    </a:p>
                  </a:txBody>
                  <a:tcPr marT="91425" marB="9142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1"/>
                          </a:solidFill>
                          <a:latin typeface="IBM Plex Sans"/>
                          <a:ea typeface="IBM Plex Sans"/>
                          <a:cs typeface="IBM Plex Sans"/>
                          <a:sym typeface="IBM Plex Sans"/>
                        </a:rPr>
                        <a:t>95.2</a:t>
                      </a:r>
                      <a:endParaRPr sz="1600">
                        <a:solidFill>
                          <a:schemeClr val="lt1"/>
                        </a:solidFill>
                        <a:latin typeface="IBM Plex Sans"/>
                        <a:ea typeface="IBM Plex Sans"/>
                        <a:cs typeface="IBM Plex Sans"/>
                        <a:sym typeface="IBM Plex Sans"/>
                      </a:endParaRPr>
                    </a:p>
                  </a:txBody>
                  <a:tcPr marT="68575" marB="6857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1"/>
                          </a:solidFill>
                          <a:latin typeface="IBM Plex Sans"/>
                          <a:ea typeface="IBM Plex Sans"/>
                          <a:cs typeface="IBM Plex Sans"/>
                          <a:sym typeface="IBM Plex Sans"/>
                        </a:rPr>
                        <a:t>9.4</a:t>
                      </a:r>
                      <a:endParaRPr sz="1600">
                        <a:solidFill>
                          <a:schemeClr val="lt1"/>
                        </a:solidFill>
                        <a:latin typeface="IBM Plex Sans"/>
                        <a:ea typeface="IBM Plex Sans"/>
                        <a:cs typeface="IBM Plex Sans"/>
                        <a:sym typeface="IBM Plex Sans"/>
                      </a:endParaRPr>
                    </a:p>
                  </a:txBody>
                  <a:tcPr marT="68575" marB="6857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1"/>
                          </a:solidFill>
                          <a:latin typeface="IBM Plex Sans"/>
                          <a:ea typeface="IBM Plex Sans"/>
                          <a:cs typeface="IBM Plex Sans"/>
                          <a:sym typeface="IBM Plex Sans"/>
                        </a:rPr>
                        <a:t>1.16</a:t>
                      </a:r>
                      <a:endParaRPr sz="1600">
                        <a:solidFill>
                          <a:schemeClr val="lt1"/>
                        </a:solidFill>
                        <a:latin typeface="IBM Plex Sans"/>
                        <a:ea typeface="IBM Plex Sans"/>
                        <a:cs typeface="IBM Plex Sans"/>
                        <a:sym typeface="IBM Plex Sans"/>
                      </a:endParaRPr>
                    </a:p>
                  </a:txBody>
                  <a:tcPr marT="68575" marB="68575" marR="91425" marL="91425" anchor="ctr">
                    <a:lnL cap="flat" cmpd="sng" w="19050">
                      <a:solidFill>
                        <a:srgbClr val="F6F5F0">
                          <a:alpha val="0"/>
                        </a:srgbClr>
                      </a:solidFill>
                      <a:prstDash val="solid"/>
                      <a:round/>
                      <a:headEnd len="sm" w="sm" type="none"/>
                      <a:tailEnd len="sm" w="sm" type="none"/>
                    </a:lnL>
                    <a:lnR cap="flat" cmpd="sng" w="19050">
                      <a:solidFill>
                        <a:srgbClr val="F6F5F0">
                          <a:alpha val="0"/>
                        </a:srgbClr>
                      </a:solidFill>
                      <a:prstDash val="solid"/>
                      <a:round/>
                      <a:headEnd len="sm" w="sm" type="none"/>
                      <a:tailEnd len="sm" w="sm" type="none"/>
                    </a:lnR>
                    <a:lnT cap="flat" cmpd="sng" w="19050">
                      <a:solidFill>
                        <a:srgbClr val="F6F5F0">
                          <a:alpha val="0"/>
                        </a:srgbClr>
                      </a:solidFill>
                      <a:prstDash val="solid"/>
                      <a:round/>
                      <a:headEnd len="sm" w="sm" type="none"/>
                      <a:tailEnd len="sm" w="sm" type="none"/>
                    </a:lnT>
                    <a:lnB cap="flat" cmpd="sng" w="19050">
                      <a:solidFill>
                        <a:srgbClr val="F6F5F0">
                          <a:alpha val="0"/>
                        </a:srgbClr>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grpSp>
        <p:nvGrpSpPr>
          <p:cNvPr id="620" name="Google Shape;620;p46"/>
          <p:cNvGrpSpPr/>
          <p:nvPr/>
        </p:nvGrpSpPr>
        <p:grpSpPr>
          <a:xfrm>
            <a:off x="5239691" y="664734"/>
            <a:ext cx="3506700" cy="1976400"/>
            <a:chOff x="2818716" y="635009"/>
            <a:chExt cx="3506700" cy="1976400"/>
          </a:xfrm>
        </p:grpSpPr>
        <p:sp>
          <p:nvSpPr>
            <p:cNvPr id="621" name="Google Shape;621;p46"/>
            <p:cNvSpPr/>
            <p:nvPr/>
          </p:nvSpPr>
          <p:spPr>
            <a:xfrm>
              <a:off x="2818716" y="635009"/>
              <a:ext cx="3506700" cy="1976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2" name="Google Shape;622;p46"/>
            <p:cNvCxnSpPr/>
            <p:nvPr/>
          </p:nvCxnSpPr>
          <p:spPr>
            <a:xfrm>
              <a:off x="2921000" y="112322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623" name="Google Shape;623;p46"/>
            <p:cNvCxnSpPr/>
            <p:nvPr/>
          </p:nvCxnSpPr>
          <p:spPr>
            <a:xfrm>
              <a:off x="2921000" y="132055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624" name="Google Shape;624;p46"/>
            <p:cNvCxnSpPr/>
            <p:nvPr/>
          </p:nvCxnSpPr>
          <p:spPr>
            <a:xfrm>
              <a:off x="2921000" y="151787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625" name="Google Shape;625;p46"/>
            <p:cNvCxnSpPr/>
            <p:nvPr/>
          </p:nvCxnSpPr>
          <p:spPr>
            <a:xfrm>
              <a:off x="2921000" y="171520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626" name="Google Shape;626;p46"/>
            <p:cNvCxnSpPr/>
            <p:nvPr/>
          </p:nvCxnSpPr>
          <p:spPr>
            <a:xfrm>
              <a:off x="2921000" y="191252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627" name="Google Shape;627;p46"/>
            <p:cNvCxnSpPr/>
            <p:nvPr/>
          </p:nvCxnSpPr>
          <p:spPr>
            <a:xfrm>
              <a:off x="2921000" y="210985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628" name="Google Shape;628;p46"/>
            <p:cNvCxnSpPr/>
            <p:nvPr/>
          </p:nvCxnSpPr>
          <p:spPr>
            <a:xfrm>
              <a:off x="2921000" y="230717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629" name="Google Shape;629;p46"/>
            <p:cNvCxnSpPr/>
            <p:nvPr/>
          </p:nvCxnSpPr>
          <p:spPr>
            <a:xfrm>
              <a:off x="2921000" y="92590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sp>
          <p:nvSpPr>
            <p:cNvPr id="630" name="Google Shape;630;p46"/>
            <p:cNvSpPr/>
            <p:nvPr/>
          </p:nvSpPr>
          <p:spPr>
            <a:xfrm>
              <a:off x="2910887" y="730475"/>
              <a:ext cx="3322200" cy="17856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 name="Google Shape;631;p46"/>
          <p:cNvSpPr txBox="1"/>
          <p:nvPr>
            <p:ph idx="1" type="subTitle"/>
          </p:nvPr>
        </p:nvSpPr>
        <p:spPr>
          <a:xfrm>
            <a:off x="713100" y="2472145"/>
            <a:ext cx="2359200" cy="11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632" name="Google Shape;632;p46"/>
          <p:cNvSpPr txBox="1"/>
          <p:nvPr>
            <p:ph type="title"/>
          </p:nvPr>
        </p:nvSpPr>
        <p:spPr>
          <a:xfrm>
            <a:off x="713100" y="1437025"/>
            <a:ext cx="2359200" cy="103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PRODUCT DEMO</a:t>
            </a:r>
            <a:endParaRPr/>
          </a:p>
        </p:txBody>
      </p:sp>
      <p:pic>
        <p:nvPicPr>
          <p:cNvPr id="633" name="Google Shape;633;p46"/>
          <p:cNvPicPr preferRelativeResize="0"/>
          <p:nvPr/>
        </p:nvPicPr>
        <p:blipFill>
          <a:blip r:embed="rId3">
            <a:alphaModFix/>
          </a:blip>
          <a:stretch>
            <a:fillRect/>
          </a:stretch>
        </p:blipFill>
        <p:spPr>
          <a:xfrm>
            <a:off x="3640675" y="974250"/>
            <a:ext cx="4790100" cy="3195000"/>
          </a:xfrm>
          <a:prstGeom prst="roundRect">
            <a:avLst>
              <a:gd fmla="val 13459" name="adj"/>
            </a:avLst>
          </a:prstGeom>
          <a:noFill/>
          <a:ln>
            <a:noFill/>
          </a:ln>
          <a:effectLst>
            <a:reflection blurRad="0" dir="5400000" dist="438150" endA="0" endPos="15000" fadeDir="5400012" kx="0" rotWithShape="0" algn="bl" stA="17000" stPos="0" sy="-100000" ky="0"/>
          </a:effectLst>
        </p:spPr>
      </p:pic>
      <p:sp>
        <p:nvSpPr>
          <p:cNvPr id="634" name="Google Shape;634;p46"/>
          <p:cNvSpPr/>
          <p:nvPr/>
        </p:nvSpPr>
        <p:spPr>
          <a:xfrm>
            <a:off x="5594425" y="2130450"/>
            <a:ext cx="882600" cy="882600"/>
          </a:xfrm>
          <a:prstGeom prst="ellipse">
            <a:avLst/>
          </a:prstGeom>
          <a:gradFill>
            <a:gsLst>
              <a:gs pos="0">
                <a:schemeClr val="accent2"/>
              </a:gs>
              <a:gs pos="100000">
                <a:schemeClr val="accent1"/>
              </a:gs>
            </a:gsLst>
            <a:lin ang="5400700"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6"/>
          <p:cNvSpPr/>
          <p:nvPr/>
        </p:nvSpPr>
        <p:spPr>
          <a:xfrm rot="5400000">
            <a:off x="5943500" y="2455350"/>
            <a:ext cx="269100" cy="232800"/>
          </a:xfrm>
          <a:prstGeom prst="triangle">
            <a:avLst>
              <a:gd fmla="val 50000" name="adj"/>
            </a:avLst>
          </a:prstGeom>
          <a:solidFill>
            <a:schemeClr val="lt1"/>
          </a:soli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6"/>
          <p:cNvSpPr txBox="1"/>
          <p:nvPr/>
        </p:nvSpPr>
        <p:spPr>
          <a:xfrm>
            <a:off x="3912850" y="1177200"/>
            <a:ext cx="28248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FFFFFF"/>
                </a:solidFill>
                <a:latin typeface="Orbitron"/>
                <a:ea typeface="Orbitron"/>
                <a:cs typeface="Orbitron"/>
                <a:sym typeface="Orbitron"/>
              </a:rPr>
              <a:t>NEON LIGHTS</a:t>
            </a:r>
            <a:endParaRPr b="1" sz="1200">
              <a:solidFill>
                <a:srgbClr val="FFFFFF"/>
              </a:solidFill>
              <a:latin typeface="Orbitron"/>
              <a:ea typeface="Orbitron"/>
              <a:cs typeface="Orbitron"/>
              <a:sym typeface="Orbitron"/>
            </a:endParaRPr>
          </a:p>
        </p:txBody>
      </p:sp>
      <p:sp>
        <p:nvSpPr>
          <p:cNvPr id="637" name="Google Shape;637;p46"/>
          <p:cNvSpPr txBox="1"/>
          <p:nvPr/>
        </p:nvSpPr>
        <p:spPr>
          <a:xfrm>
            <a:off x="3912850" y="1465150"/>
            <a:ext cx="1618800" cy="49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800"/>
              </a:spcAft>
              <a:buNone/>
            </a:pPr>
            <a:r>
              <a:rPr lang="en" sz="1000">
                <a:solidFill>
                  <a:srgbClr val="FFFFFF"/>
                </a:solidFill>
                <a:latin typeface="IBM Plex Sans"/>
                <a:ea typeface="IBM Plex Sans"/>
                <a:cs typeface="IBM Plex Sans"/>
                <a:sym typeface="IBM Plex Sans"/>
              </a:rPr>
              <a:t>Insert your multimedia content here</a:t>
            </a:r>
            <a:endParaRPr sz="1000">
              <a:solidFill>
                <a:srgbClr val="FFFFFF"/>
              </a:solidFill>
              <a:latin typeface="IBM Plex Sans"/>
              <a:ea typeface="IBM Plex Sans"/>
              <a:cs typeface="IBM Plex Sans"/>
              <a:sym typeface="IBM Plex Sans"/>
            </a:endParaRPr>
          </a:p>
        </p:txBody>
      </p:sp>
      <p:sp>
        <p:nvSpPr>
          <p:cNvPr id="638" name="Google Shape;638;p46"/>
          <p:cNvSpPr/>
          <p:nvPr/>
        </p:nvSpPr>
        <p:spPr>
          <a:xfrm>
            <a:off x="3162976" y="3787338"/>
            <a:ext cx="1409100" cy="912900"/>
          </a:xfrm>
          <a:prstGeom prst="roundRect">
            <a:avLst>
              <a:gd fmla="val 35324"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reflection blurRad="0" dir="5400000" dist="228600" endA="0" endPos="30000" fadeDir="5400012" kx="0" rotWithShape="0" algn="bl" stA="3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2" name="Shape 642"/>
        <p:cNvGrpSpPr/>
        <p:nvPr/>
      </p:nvGrpSpPr>
      <p:grpSpPr>
        <a:xfrm>
          <a:off x="0" y="0"/>
          <a:ext cx="0" cy="0"/>
          <a:chOff x="0" y="0"/>
          <a:chExt cx="0" cy="0"/>
        </a:xfrm>
      </p:grpSpPr>
      <p:sp>
        <p:nvSpPr>
          <p:cNvPr id="643" name="Google Shape;643;p47"/>
          <p:cNvSpPr txBox="1"/>
          <p:nvPr>
            <p:ph type="title"/>
          </p:nvPr>
        </p:nvSpPr>
        <p:spPr>
          <a:xfrm>
            <a:off x="5696700" y="2766300"/>
            <a:ext cx="2734200" cy="183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 PICTURE IS WORTH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48"/>
          <p:cNvSpPr/>
          <p:nvPr/>
        </p:nvSpPr>
        <p:spPr>
          <a:xfrm>
            <a:off x="2925450" y="3661488"/>
            <a:ext cx="3311700" cy="5727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649" name="Google Shape;649;p48"/>
          <p:cNvSpPr txBox="1"/>
          <p:nvPr>
            <p:ph idx="1" type="subTitle"/>
          </p:nvPr>
        </p:nvSpPr>
        <p:spPr>
          <a:xfrm>
            <a:off x="2336250" y="1669079"/>
            <a:ext cx="4471500" cy="167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650" name="Google Shape;650;p48"/>
          <p:cNvSpPr txBox="1"/>
          <p:nvPr>
            <p:ph type="title"/>
          </p:nvPr>
        </p:nvSpPr>
        <p:spPr>
          <a:xfrm>
            <a:off x="3104400" y="3738588"/>
            <a:ext cx="2935200" cy="41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t>
            </a:r>
            <a:r>
              <a:rPr lang="en"/>
              <a:t>SOMEONE FAMOUS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49"/>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TRACTION</a:t>
            </a:r>
            <a:endParaRPr/>
          </a:p>
        </p:txBody>
      </p:sp>
      <p:pic>
        <p:nvPicPr>
          <p:cNvPr id="656" name="Google Shape;656;p49" title="Chart">
            <a:hlinkClick r:id="rId3"/>
          </p:cNvPr>
          <p:cNvPicPr preferRelativeResize="0"/>
          <p:nvPr/>
        </p:nvPicPr>
        <p:blipFill>
          <a:blip r:embed="rId4">
            <a:alphaModFix/>
          </a:blip>
          <a:stretch>
            <a:fillRect/>
          </a:stretch>
        </p:blipFill>
        <p:spPr>
          <a:xfrm>
            <a:off x="938875" y="1350400"/>
            <a:ext cx="3586975" cy="3253700"/>
          </a:xfrm>
          <a:prstGeom prst="rect">
            <a:avLst/>
          </a:prstGeom>
          <a:noFill/>
          <a:ln>
            <a:noFill/>
          </a:ln>
          <a:effectLst>
            <a:reflection blurRad="0" dir="5400000" dist="38100" endA="0" endPos="24000" fadeDir="5400012" kx="0" rotWithShape="0" algn="bl" stA="38000" stPos="0" sy="-100000" ky="0"/>
          </a:effectLst>
        </p:spPr>
      </p:pic>
      <p:sp>
        <p:nvSpPr>
          <p:cNvPr id="657" name="Google Shape;657;p49"/>
          <p:cNvSpPr/>
          <p:nvPr/>
        </p:nvSpPr>
        <p:spPr>
          <a:xfrm>
            <a:off x="2063950" y="2308846"/>
            <a:ext cx="1336800" cy="13368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 name="Google Shape;658;p49"/>
          <p:cNvGrpSpPr/>
          <p:nvPr/>
        </p:nvGrpSpPr>
        <p:grpSpPr>
          <a:xfrm>
            <a:off x="2474795" y="2784314"/>
            <a:ext cx="515139" cy="385871"/>
            <a:chOff x="2137750" y="2925775"/>
            <a:chExt cx="300075" cy="224775"/>
          </a:xfrm>
        </p:grpSpPr>
        <p:sp>
          <p:nvSpPr>
            <p:cNvPr id="659" name="Google Shape;659;p49"/>
            <p:cNvSpPr/>
            <p:nvPr/>
          </p:nvSpPr>
          <p:spPr>
            <a:xfrm>
              <a:off x="2208000" y="2972825"/>
              <a:ext cx="160175" cy="90275"/>
            </a:xfrm>
            <a:custGeom>
              <a:rect b="b" l="l" r="r" t="t"/>
              <a:pathLst>
                <a:path extrusionOk="0" h="3611" w="6407">
                  <a:moveTo>
                    <a:pt x="4442" y="0"/>
                  </a:moveTo>
                  <a:cubicBezTo>
                    <a:pt x="4251" y="0"/>
                    <a:pt x="4084" y="155"/>
                    <a:pt x="4084" y="357"/>
                  </a:cubicBezTo>
                  <a:cubicBezTo>
                    <a:pt x="4084" y="548"/>
                    <a:pt x="4251" y="715"/>
                    <a:pt x="4442" y="715"/>
                  </a:cubicBezTo>
                  <a:lnTo>
                    <a:pt x="5204" y="715"/>
                  </a:lnTo>
                  <a:lnTo>
                    <a:pt x="3715" y="2203"/>
                  </a:lnTo>
                  <a:lnTo>
                    <a:pt x="2156" y="1310"/>
                  </a:lnTo>
                  <a:cubicBezTo>
                    <a:pt x="2104" y="1277"/>
                    <a:pt x="2042" y="1261"/>
                    <a:pt x="1980" y="1261"/>
                  </a:cubicBezTo>
                  <a:cubicBezTo>
                    <a:pt x="1886" y="1261"/>
                    <a:pt x="1792" y="1298"/>
                    <a:pt x="1727" y="1369"/>
                  </a:cubicBezTo>
                  <a:lnTo>
                    <a:pt x="132" y="3001"/>
                  </a:lnTo>
                  <a:cubicBezTo>
                    <a:pt x="1" y="3132"/>
                    <a:pt x="1" y="3358"/>
                    <a:pt x="132" y="3513"/>
                  </a:cubicBezTo>
                  <a:cubicBezTo>
                    <a:pt x="197" y="3578"/>
                    <a:pt x="286" y="3611"/>
                    <a:pt x="377" y="3611"/>
                  </a:cubicBezTo>
                  <a:cubicBezTo>
                    <a:pt x="468" y="3611"/>
                    <a:pt x="560" y="3578"/>
                    <a:pt x="632" y="3513"/>
                  </a:cubicBezTo>
                  <a:lnTo>
                    <a:pt x="2048" y="2060"/>
                  </a:lnTo>
                  <a:lnTo>
                    <a:pt x="3584" y="2953"/>
                  </a:lnTo>
                  <a:cubicBezTo>
                    <a:pt x="3637" y="2982"/>
                    <a:pt x="3698" y="2997"/>
                    <a:pt x="3760" y="2997"/>
                  </a:cubicBezTo>
                  <a:cubicBezTo>
                    <a:pt x="3850" y="2997"/>
                    <a:pt x="3942" y="2964"/>
                    <a:pt x="4013" y="2893"/>
                  </a:cubicBezTo>
                  <a:lnTo>
                    <a:pt x="5692" y="1215"/>
                  </a:lnTo>
                  <a:lnTo>
                    <a:pt x="5692" y="1965"/>
                  </a:lnTo>
                  <a:cubicBezTo>
                    <a:pt x="5692" y="2155"/>
                    <a:pt x="5858" y="2322"/>
                    <a:pt x="6049" y="2322"/>
                  </a:cubicBezTo>
                  <a:cubicBezTo>
                    <a:pt x="6239" y="2322"/>
                    <a:pt x="6406" y="2155"/>
                    <a:pt x="6406" y="1965"/>
                  </a:cubicBezTo>
                  <a:lnTo>
                    <a:pt x="6406" y="357"/>
                  </a:lnTo>
                  <a:cubicBezTo>
                    <a:pt x="6406" y="155"/>
                    <a:pt x="6239" y="0"/>
                    <a:pt x="6049" y="0"/>
                  </a:cubicBezTo>
                  <a:close/>
                </a:path>
              </a:pathLst>
            </a:custGeom>
            <a:solidFill>
              <a:schemeClr val="accent2"/>
            </a:solidFill>
            <a:ln>
              <a:noFill/>
            </a:ln>
            <a:effectLst>
              <a:outerShdw blurRad="42863"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9"/>
            <p:cNvSpPr/>
            <p:nvPr/>
          </p:nvSpPr>
          <p:spPr>
            <a:xfrm>
              <a:off x="2137750" y="2925775"/>
              <a:ext cx="300075" cy="224775"/>
            </a:xfrm>
            <a:custGeom>
              <a:rect b="b" l="l" r="r" t="t"/>
              <a:pathLst>
                <a:path extrusionOk="0" h="8991" w="12003">
                  <a:moveTo>
                    <a:pt x="9907" y="703"/>
                  </a:moveTo>
                  <a:cubicBezTo>
                    <a:pt x="10097" y="703"/>
                    <a:pt x="10264" y="870"/>
                    <a:pt x="10264" y="1061"/>
                  </a:cubicBezTo>
                  <a:lnTo>
                    <a:pt x="10264" y="6371"/>
                  </a:lnTo>
                  <a:lnTo>
                    <a:pt x="7537" y="6371"/>
                  </a:lnTo>
                  <a:cubicBezTo>
                    <a:pt x="7418" y="6371"/>
                    <a:pt x="7299" y="6430"/>
                    <a:pt x="7240" y="6537"/>
                  </a:cubicBezTo>
                  <a:lnTo>
                    <a:pt x="6978" y="6966"/>
                  </a:lnTo>
                  <a:lnTo>
                    <a:pt x="5037" y="6966"/>
                  </a:lnTo>
                  <a:lnTo>
                    <a:pt x="4775" y="6537"/>
                  </a:lnTo>
                  <a:cubicBezTo>
                    <a:pt x="4716" y="6430"/>
                    <a:pt x="4597" y="6371"/>
                    <a:pt x="4477" y="6371"/>
                  </a:cubicBezTo>
                  <a:lnTo>
                    <a:pt x="1751" y="6371"/>
                  </a:lnTo>
                  <a:lnTo>
                    <a:pt x="1751" y="1061"/>
                  </a:lnTo>
                  <a:cubicBezTo>
                    <a:pt x="1751" y="870"/>
                    <a:pt x="1918" y="703"/>
                    <a:pt x="2108" y="703"/>
                  </a:cubicBezTo>
                  <a:close/>
                  <a:moveTo>
                    <a:pt x="11324" y="7073"/>
                  </a:moveTo>
                  <a:lnTo>
                    <a:pt x="11324" y="7859"/>
                  </a:lnTo>
                  <a:lnTo>
                    <a:pt x="11300" y="7859"/>
                  </a:lnTo>
                  <a:cubicBezTo>
                    <a:pt x="11300" y="8085"/>
                    <a:pt x="11109" y="8276"/>
                    <a:pt x="10883" y="8276"/>
                  </a:cubicBezTo>
                  <a:lnTo>
                    <a:pt x="1120" y="8276"/>
                  </a:lnTo>
                  <a:cubicBezTo>
                    <a:pt x="906" y="8276"/>
                    <a:pt x="703" y="8085"/>
                    <a:pt x="703" y="7859"/>
                  </a:cubicBezTo>
                  <a:lnTo>
                    <a:pt x="703" y="7073"/>
                  </a:lnTo>
                  <a:lnTo>
                    <a:pt x="4275" y="7073"/>
                  </a:lnTo>
                  <a:lnTo>
                    <a:pt x="4549" y="7502"/>
                  </a:lnTo>
                  <a:cubicBezTo>
                    <a:pt x="4608" y="7609"/>
                    <a:pt x="4727" y="7669"/>
                    <a:pt x="4847" y="7669"/>
                  </a:cubicBezTo>
                  <a:lnTo>
                    <a:pt x="7180" y="7669"/>
                  </a:lnTo>
                  <a:cubicBezTo>
                    <a:pt x="7299" y="7669"/>
                    <a:pt x="7418" y="7609"/>
                    <a:pt x="7478" y="7502"/>
                  </a:cubicBezTo>
                  <a:lnTo>
                    <a:pt x="7752" y="7073"/>
                  </a:lnTo>
                  <a:close/>
                  <a:moveTo>
                    <a:pt x="2108" y="1"/>
                  </a:moveTo>
                  <a:cubicBezTo>
                    <a:pt x="1525" y="1"/>
                    <a:pt x="1048" y="477"/>
                    <a:pt x="1048" y="1061"/>
                  </a:cubicBezTo>
                  <a:lnTo>
                    <a:pt x="1048" y="6371"/>
                  </a:lnTo>
                  <a:lnTo>
                    <a:pt x="358" y="6371"/>
                  </a:lnTo>
                  <a:cubicBezTo>
                    <a:pt x="167" y="6371"/>
                    <a:pt x="1" y="6537"/>
                    <a:pt x="1" y="6728"/>
                  </a:cubicBezTo>
                  <a:lnTo>
                    <a:pt x="1" y="7871"/>
                  </a:lnTo>
                  <a:cubicBezTo>
                    <a:pt x="1" y="8502"/>
                    <a:pt x="513" y="8990"/>
                    <a:pt x="1120" y="8990"/>
                  </a:cubicBezTo>
                  <a:lnTo>
                    <a:pt x="10883" y="8990"/>
                  </a:lnTo>
                  <a:cubicBezTo>
                    <a:pt x="11514" y="8990"/>
                    <a:pt x="12002" y="8490"/>
                    <a:pt x="12002" y="7871"/>
                  </a:cubicBezTo>
                  <a:lnTo>
                    <a:pt x="12002" y="6728"/>
                  </a:lnTo>
                  <a:cubicBezTo>
                    <a:pt x="12002" y="6526"/>
                    <a:pt x="11859" y="6371"/>
                    <a:pt x="11645" y="6371"/>
                  </a:cubicBezTo>
                  <a:lnTo>
                    <a:pt x="10954" y="6371"/>
                  </a:lnTo>
                  <a:lnTo>
                    <a:pt x="10954" y="1061"/>
                  </a:lnTo>
                  <a:cubicBezTo>
                    <a:pt x="10954" y="477"/>
                    <a:pt x="10478" y="1"/>
                    <a:pt x="9907" y="1"/>
                  </a:cubicBezTo>
                  <a:close/>
                </a:path>
              </a:pathLst>
            </a:custGeom>
            <a:solidFill>
              <a:schemeClr val="accent2"/>
            </a:solidFill>
            <a:ln>
              <a:noFill/>
            </a:ln>
            <a:effectLst>
              <a:outerShdw blurRad="42863"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 name="Google Shape;661;p49"/>
          <p:cNvSpPr txBox="1"/>
          <p:nvPr/>
        </p:nvSpPr>
        <p:spPr>
          <a:xfrm>
            <a:off x="5152675" y="1994825"/>
            <a:ext cx="2573100" cy="6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IBM Plex Sans"/>
                <a:ea typeface="IBM Plex Sans"/>
                <a:cs typeface="IBM Plex Sans"/>
                <a:sym typeface="IBM Plex Sans"/>
              </a:rPr>
              <a:t>Despite being red, Mars is actually a cold place</a:t>
            </a:r>
            <a:endParaRPr sz="1600">
              <a:solidFill>
                <a:srgbClr val="FFFFFF"/>
              </a:solidFill>
              <a:latin typeface="IBM Plex Sans"/>
              <a:ea typeface="IBM Plex Sans"/>
              <a:cs typeface="IBM Plex Sans"/>
              <a:sym typeface="IBM Plex Sans"/>
            </a:endParaRPr>
          </a:p>
        </p:txBody>
      </p:sp>
      <p:sp>
        <p:nvSpPr>
          <p:cNvPr id="662" name="Google Shape;662;p49"/>
          <p:cNvSpPr/>
          <p:nvPr/>
        </p:nvSpPr>
        <p:spPr>
          <a:xfrm>
            <a:off x="5200375" y="1509075"/>
            <a:ext cx="1734600" cy="4305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rgbClr val="FFFFFF"/>
                </a:solidFill>
                <a:latin typeface="Orbitron"/>
                <a:ea typeface="Orbitron"/>
                <a:cs typeface="Orbitron"/>
                <a:sym typeface="Orbitron"/>
              </a:rPr>
              <a:t>40,000</a:t>
            </a:r>
            <a:endParaRPr b="1" sz="1800">
              <a:solidFill>
                <a:srgbClr val="FFFFFF"/>
              </a:solidFill>
              <a:latin typeface="Orbitron"/>
              <a:ea typeface="Orbitron"/>
              <a:cs typeface="Orbitron"/>
              <a:sym typeface="Orbitron"/>
            </a:endParaRPr>
          </a:p>
        </p:txBody>
      </p:sp>
      <p:sp>
        <p:nvSpPr>
          <p:cNvPr id="663" name="Google Shape;663;p49"/>
          <p:cNvSpPr txBox="1"/>
          <p:nvPr/>
        </p:nvSpPr>
        <p:spPr>
          <a:xfrm>
            <a:off x="5152675" y="3413000"/>
            <a:ext cx="2573100" cy="6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IBM Plex Sans"/>
                <a:ea typeface="IBM Plex Sans"/>
                <a:cs typeface="IBM Plex Sans"/>
                <a:sym typeface="IBM Plex Sans"/>
              </a:rPr>
              <a:t>Jupiter is the biggest planet in the Solar System</a:t>
            </a:r>
            <a:endParaRPr sz="1600">
              <a:solidFill>
                <a:srgbClr val="FFFFFF"/>
              </a:solidFill>
              <a:latin typeface="IBM Plex Sans"/>
              <a:ea typeface="IBM Plex Sans"/>
              <a:cs typeface="IBM Plex Sans"/>
              <a:sym typeface="IBM Plex Sans"/>
            </a:endParaRPr>
          </a:p>
        </p:txBody>
      </p:sp>
      <p:sp>
        <p:nvSpPr>
          <p:cNvPr id="664" name="Google Shape;664;p49"/>
          <p:cNvSpPr/>
          <p:nvPr/>
        </p:nvSpPr>
        <p:spPr>
          <a:xfrm>
            <a:off x="5200375" y="2927250"/>
            <a:ext cx="1734600" cy="4305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rgbClr val="FFFFFF"/>
                </a:solidFill>
                <a:latin typeface="Orbitron"/>
                <a:ea typeface="Orbitron"/>
                <a:cs typeface="Orbitron"/>
                <a:sym typeface="Orbitron"/>
              </a:rPr>
              <a:t>50,000</a:t>
            </a:r>
            <a:endParaRPr b="1" sz="1800">
              <a:solidFill>
                <a:srgbClr val="FFFFFF"/>
              </a:solidFill>
              <a:latin typeface="Orbitron"/>
              <a:ea typeface="Orbitron"/>
              <a:cs typeface="Orbitron"/>
              <a:sym typeface="Orbitron"/>
            </a:endParaRPr>
          </a:p>
        </p:txBody>
      </p:sp>
      <p:sp>
        <p:nvSpPr>
          <p:cNvPr id="665" name="Google Shape;665;p49"/>
          <p:cNvSpPr txBox="1"/>
          <p:nvPr/>
        </p:nvSpPr>
        <p:spPr>
          <a:xfrm>
            <a:off x="5235900" y="4238700"/>
            <a:ext cx="3195000" cy="365400"/>
          </a:xfrm>
          <a:prstGeom prst="rect">
            <a:avLst/>
          </a:prstGeom>
          <a:noFill/>
          <a:ln>
            <a:noFill/>
          </a:ln>
        </p:spPr>
        <p:txBody>
          <a:bodyPr anchorCtr="0" anchor="t" bIns="0" lIns="0" spcFirstLastPara="1" rIns="0" wrap="square" tIns="6350">
            <a:noAutofit/>
          </a:bodyPr>
          <a:lstStyle/>
          <a:p>
            <a:pPr indent="0" lvl="0" marL="0" rtl="0" algn="l">
              <a:spcBef>
                <a:spcPts val="0"/>
              </a:spcBef>
              <a:spcAft>
                <a:spcPts val="0"/>
              </a:spcAft>
              <a:buSzPts val="1100"/>
              <a:buNone/>
            </a:pPr>
            <a:r>
              <a:rPr lang="en" sz="1200">
                <a:solidFill>
                  <a:schemeClr val="lt1"/>
                </a:solidFill>
                <a:latin typeface="IBM Plex Sans"/>
                <a:ea typeface="IBM Plex Sans"/>
                <a:cs typeface="IBM Plex Sans"/>
                <a:sym typeface="IBM Plex Sans"/>
              </a:rPr>
              <a:t>T</a:t>
            </a:r>
            <a:r>
              <a:rPr lang="en" sz="1200">
                <a:solidFill>
                  <a:schemeClr val="lt1"/>
                </a:solidFill>
                <a:latin typeface="IBM Plex Sans"/>
                <a:ea typeface="IBM Plex Sans"/>
                <a:cs typeface="IBM Plex Sans"/>
                <a:sym typeface="IBM Plex Sans"/>
              </a:rPr>
              <a:t>o modify this graph, click on it, follow the link, change the data and paste the new graph here</a:t>
            </a:r>
            <a:endParaRPr sz="1200">
              <a:solidFill>
                <a:schemeClr val="lt1"/>
              </a:solidFill>
              <a:latin typeface="IBM Plex Sans"/>
              <a:ea typeface="IBM Plex Sans"/>
              <a:cs typeface="IBM Plex Sans"/>
              <a:sym typeface="IBM Plex Sans"/>
            </a:endParaRPr>
          </a:p>
          <a:p>
            <a:pPr indent="0" lvl="0" marL="0" marR="0" rtl="0" algn="l">
              <a:lnSpc>
                <a:spcPct val="100000"/>
              </a:lnSpc>
              <a:spcBef>
                <a:spcPts val="0"/>
              </a:spcBef>
              <a:spcAft>
                <a:spcPts val="0"/>
              </a:spcAft>
              <a:buNone/>
            </a:pPr>
            <a:r>
              <a:t/>
            </a:r>
            <a:endParaRPr sz="1200">
              <a:solidFill>
                <a:schemeClr val="lt1"/>
              </a:solidFill>
              <a:latin typeface="IBM Plex Sans"/>
              <a:ea typeface="IBM Plex Sans"/>
              <a:cs typeface="IBM Plex Sans"/>
              <a:sym typeface="IBM Plex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2"/>
          <p:cNvSpPr txBox="1"/>
          <p:nvPr>
            <p:ph idx="1" type="body"/>
          </p:nvPr>
        </p:nvSpPr>
        <p:spPr>
          <a:xfrm>
            <a:off x="713100" y="1152475"/>
            <a:ext cx="77178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t>Here’s what you’ll find in this </a:t>
            </a:r>
            <a:r>
              <a:rPr b="1" lang="en" sz="1200">
                <a:uFill>
                  <a:noFill/>
                </a:uFill>
                <a:hlinkClick r:id="rId3"/>
              </a:rPr>
              <a:t>Slidesgo</a:t>
            </a:r>
            <a:r>
              <a:rPr b="1" lang="en" sz="1200"/>
              <a:t> </a:t>
            </a:r>
            <a:r>
              <a:rPr lang="en" sz="1200"/>
              <a:t>template: </a:t>
            </a:r>
            <a:endParaRPr sz="1200"/>
          </a:p>
          <a:p>
            <a:pPr indent="-304800" lvl="0" marL="457200" rtl="0" algn="l">
              <a:spcBef>
                <a:spcPts val="1600"/>
              </a:spcBef>
              <a:spcAft>
                <a:spcPts val="0"/>
              </a:spcAft>
              <a:buClr>
                <a:schemeClr val="lt1"/>
              </a:buClr>
              <a:buSzPts val="1200"/>
              <a:buAutoNum type="arabicPeriod"/>
            </a:pPr>
            <a:r>
              <a:rPr lang="en" sz="1200"/>
              <a:t>A slide structure based on a pitch deck, which you can easily adapt to your needs. For more info on how to edit the template, please visit </a:t>
            </a:r>
            <a:r>
              <a:rPr b="1" lang="en" sz="1200">
                <a:uFill>
                  <a:noFill/>
                </a:uFill>
                <a:hlinkClick r:id="rId4"/>
              </a:rPr>
              <a:t>Slidesgo School</a:t>
            </a:r>
            <a:r>
              <a:rPr lang="en" sz="1200"/>
              <a:t> or read our </a:t>
            </a:r>
            <a:r>
              <a:rPr b="1" lang="en" sz="1200">
                <a:uFill>
                  <a:noFill/>
                </a:uFill>
                <a:hlinkClick r:id="rId5"/>
              </a:rPr>
              <a:t>FAQs</a:t>
            </a:r>
            <a:r>
              <a:rPr lang="en" sz="1200"/>
              <a:t>.</a:t>
            </a:r>
            <a:endParaRPr sz="1200"/>
          </a:p>
          <a:p>
            <a:pPr indent="-304800" lvl="0" marL="457200" rtl="0" algn="l">
              <a:spcBef>
                <a:spcPts val="0"/>
              </a:spcBef>
              <a:spcAft>
                <a:spcPts val="0"/>
              </a:spcAft>
              <a:buClr>
                <a:schemeClr val="lt1"/>
              </a:buClr>
              <a:buSzPts val="1200"/>
              <a:buAutoNum type="arabicPeriod"/>
            </a:pPr>
            <a:r>
              <a:rPr lang="en" sz="1200"/>
              <a:t>An assortment of pictures and illustrations that are suitable for use in the presentation can be found in the </a:t>
            </a:r>
            <a:r>
              <a:rPr b="1" lang="en" sz="1200"/>
              <a:t>a</a:t>
            </a:r>
            <a:r>
              <a:rPr b="1" lang="en" sz="1200">
                <a:uFill>
                  <a:noFill/>
                </a:uFill>
                <a:hlinkClick action="ppaction://hlinksldjump" r:id="rId6"/>
              </a:rPr>
              <a:t>lternative resources</a:t>
            </a:r>
            <a:r>
              <a:rPr lang="en" sz="1200"/>
              <a:t> slide.</a:t>
            </a:r>
            <a:endParaRPr sz="1200"/>
          </a:p>
          <a:p>
            <a:pPr indent="-304800" lvl="0" marL="457200" rtl="0" algn="l">
              <a:spcBef>
                <a:spcPts val="0"/>
              </a:spcBef>
              <a:spcAft>
                <a:spcPts val="0"/>
              </a:spcAft>
              <a:buClr>
                <a:schemeClr val="lt1"/>
              </a:buClr>
              <a:buSzPts val="1200"/>
              <a:buAutoNum type="arabicPeriod"/>
            </a:pPr>
            <a:r>
              <a:rPr lang="en" sz="1200"/>
              <a:t>A </a:t>
            </a:r>
            <a:r>
              <a:rPr b="1" lang="en" sz="1200">
                <a:uFill>
                  <a:noFill/>
                </a:uFill>
                <a:hlinkClick action="ppaction://hlinksldjump" r:id="rId7"/>
              </a:rPr>
              <a:t>thanks</a:t>
            </a:r>
            <a:r>
              <a:rPr lang="en" sz="1200">
                <a:uFill>
                  <a:noFill/>
                </a:uFill>
                <a:hlinkClick action="ppaction://hlinksldjump" r:id="rId8"/>
              </a:rPr>
              <a:t> </a:t>
            </a:r>
            <a:r>
              <a:rPr lang="en" sz="1200"/>
              <a:t>slide, which you must keep so that proper credits for our design are given.</a:t>
            </a:r>
            <a:endParaRPr sz="1200"/>
          </a:p>
          <a:p>
            <a:pPr indent="-304800" lvl="0" marL="457200" rtl="0" algn="l">
              <a:spcBef>
                <a:spcPts val="0"/>
              </a:spcBef>
              <a:spcAft>
                <a:spcPts val="0"/>
              </a:spcAft>
              <a:buClr>
                <a:schemeClr val="lt1"/>
              </a:buClr>
              <a:buSzPts val="1200"/>
              <a:buAutoNum type="arabicPeriod"/>
            </a:pPr>
            <a:r>
              <a:rPr lang="en" sz="1200"/>
              <a:t>A </a:t>
            </a:r>
            <a:r>
              <a:rPr b="1" lang="en" sz="1200">
                <a:uFill>
                  <a:noFill/>
                </a:uFill>
                <a:hlinkClick action="ppaction://hlinksldjump" r:id="rId9"/>
              </a:rPr>
              <a:t>resources</a:t>
            </a:r>
            <a:r>
              <a:rPr lang="en" sz="1200">
                <a:uFill>
                  <a:noFill/>
                </a:uFill>
                <a:hlinkClick action="ppaction://hlinksldjump" r:id="rId10"/>
              </a:rPr>
              <a:t> </a:t>
            </a:r>
            <a:r>
              <a:rPr lang="en" sz="1200"/>
              <a:t>slide, where you’ll find links to all the elements used in the template.</a:t>
            </a:r>
            <a:endParaRPr sz="1200"/>
          </a:p>
          <a:p>
            <a:pPr indent="-304800" lvl="0" marL="457200" rtl="0" algn="l">
              <a:spcBef>
                <a:spcPts val="0"/>
              </a:spcBef>
              <a:spcAft>
                <a:spcPts val="0"/>
              </a:spcAft>
              <a:buClr>
                <a:schemeClr val="lt1"/>
              </a:buClr>
              <a:buSzPts val="1200"/>
              <a:buAutoNum type="arabicPeriod"/>
            </a:pPr>
            <a:r>
              <a:rPr b="1" lang="en" sz="1200">
                <a:uFill>
                  <a:noFill/>
                </a:uFill>
                <a:hlinkClick action="ppaction://hlinksldjump" r:id="rId11"/>
              </a:rPr>
              <a:t>Instructions for use</a:t>
            </a:r>
            <a:r>
              <a:rPr lang="en" sz="1200"/>
              <a:t>.</a:t>
            </a:r>
            <a:endParaRPr sz="1200"/>
          </a:p>
          <a:p>
            <a:pPr indent="-304800" lvl="0" marL="457200" rtl="0" algn="l">
              <a:spcBef>
                <a:spcPts val="0"/>
              </a:spcBef>
              <a:spcAft>
                <a:spcPts val="0"/>
              </a:spcAft>
              <a:buClr>
                <a:schemeClr val="lt1"/>
              </a:buClr>
              <a:buSzPts val="1200"/>
              <a:buAutoNum type="arabicPeriod"/>
            </a:pPr>
            <a:r>
              <a:rPr lang="en" sz="1200"/>
              <a:t>Final slides with: </a:t>
            </a:r>
            <a:endParaRPr sz="1200"/>
          </a:p>
          <a:p>
            <a:pPr indent="-304800" lvl="0" marL="914400" rtl="0" algn="l">
              <a:spcBef>
                <a:spcPts val="0"/>
              </a:spcBef>
              <a:spcAft>
                <a:spcPts val="0"/>
              </a:spcAft>
              <a:buClr>
                <a:schemeClr val="lt1"/>
              </a:buClr>
              <a:buSzPts val="1200"/>
              <a:buFont typeface="IBM Plex Sans Light"/>
              <a:buChar char="●"/>
            </a:pPr>
            <a:r>
              <a:rPr lang="en" sz="1200"/>
              <a:t>The</a:t>
            </a:r>
            <a:r>
              <a:rPr lang="en" sz="1200">
                <a:uFill>
                  <a:noFill/>
                </a:uFill>
                <a:hlinkClick action="ppaction://hlinksldjump" r:id="rId12"/>
              </a:rPr>
              <a:t> </a:t>
            </a:r>
            <a:r>
              <a:rPr b="1" lang="en" sz="1200">
                <a:uFill>
                  <a:noFill/>
                </a:uFill>
                <a:hlinkClick action="ppaction://hlinksldjump" r:id="rId13"/>
              </a:rPr>
              <a:t>fonts and colors</a:t>
            </a:r>
            <a:r>
              <a:rPr lang="en" sz="1200"/>
              <a:t> used in the template.</a:t>
            </a:r>
            <a:endParaRPr sz="1200"/>
          </a:p>
          <a:p>
            <a:pPr indent="-304800" lvl="0" marL="914400" rtl="0" algn="l">
              <a:spcBef>
                <a:spcPts val="0"/>
              </a:spcBef>
              <a:spcAft>
                <a:spcPts val="0"/>
              </a:spcAft>
              <a:buClr>
                <a:schemeClr val="lt1"/>
              </a:buClr>
              <a:buSzPts val="1200"/>
              <a:buFont typeface="IBM Plex Sans Light"/>
              <a:buChar char="●"/>
            </a:pPr>
            <a:r>
              <a:rPr lang="en" sz="1200"/>
              <a:t>A selection of </a:t>
            </a:r>
            <a:r>
              <a:rPr b="1" lang="en" sz="1200">
                <a:uFill>
                  <a:noFill/>
                </a:uFill>
                <a:hlinkClick action="ppaction://hlinksldjump" r:id="rId14"/>
              </a:rPr>
              <a:t>illustrations</a:t>
            </a:r>
            <a:r>
              <a:rPr lang="en" sz="1200"/>
              <a:t>. You can also customize and animate them as you wish with the online editor. Visit </a:t>
            </a:r>
            <a:r>
              <a:rPr b="1" lang="en" sz="1200">
                <a:uFill>
                  <a:noFill/>
                </a:uFill>
                <a:hlinkClick r:id="rId15"/>
              </a:rPr>
              <a:t>Stories by Freepik</a:t>
            </a:r>
            <a:r>
              <a:rPr lang="en" sz="1200"/>
              <a:t> to find more. </a:t>
            </a:r>
            <a:endParaRPr sz="1200"/>
          </a:p>
          <a:p>
            <a:pPr indent="-304800" lvl="0" marL="914400" rtl="0" algn="l">
              <a:spcBef>
                <a:spcPts val="0"/>
              </a:spcBef>
              <a:spcAft>
                <a:spcPts val="0"/>
              </a:spcAft>
              <a:buClr>
                <a:schemeClr val="lt1"/>
              </a:buClr>
              <a:buSzPts val="1200"/>
              <a:buFont typeface="IBM Plex Sans Light"/>
              <a:buChar char="●"/>
            </a:pPr>
            <a:r>
              <a:rPr lang="en" sz="1200"/>
              <a:t>More</a:t>
            </a:r>
            <a:r>
              <a:rPr lang="en" sz="1200">
                <a:uFill>
                  <a:noFill/>
                </a:uFill>
                <a:hlinkClick action="ppaction://hlinksldjump" r:id="rId16"/>
              </a:rPr>
              <a:t> </a:t>
            </a:r>
            <a:r>
              <a:rPr b="1" lang="en" sz="1200">
                <a:uFill>
                  <a:noFill/>
                </a:uFill>
                <a:hlinkClick action="ppaction://hlinksldjump" r:id="rId17"/>
              </a:rPr>
              <a:t>infographic resources</a:t>
            </a:r>
            <a:r>
              <a:rPr lang="en" sz="1200"/>
              <a:t>, whose size and color can be edited. </a:t>
            </a:r>
            <a:endParaRPr sz="1200"/>
          </a:p>
          <a:p>
            <a:pPr indent="-304800" lvl="0" marL="914400" rtl="0" algn="l">
              <a:spcBef>
                <a:spcPts val="0"/>
              </a:spcBef>
              <a:spcAft>
                <a:spcPts val="0"/>
              </a:spcAft>
              <a:buClr>
                <a:schemeClr val="lt1"/>
              </a:buClr>
              <a:buSzPts val="1200"/>
              <a:buFont typeface="IBM Plex Sans Light"/>
              <a:buChar char="●"/>
            </a:pPr>
            <a:r>
              <a:rPr lang="en" sz="1200"/>
              <a:t>Sets of </a:t>
            </a:r>
            <a:r>
              <a:rPr b="1" lang="en" sz="1200">
                <a:uFill>
                  <a:noFill/>
                </a:uFill>
                <a:hlinkClick action="ppaction://hlinksldjump" r:id="rId18"/>
              </a:rPr>
              <a:t>customizable icons</a:t>
            </a:r>
            <a:r>
              <a:rPr lang="en" sz="1200"/>
              <a:t> of the following themes: general, business, avatar, creative process, education, help &amp; support, medical, nature, performing arts, SEO &amp; marketing, and teamwork.</a:t>
            </a:r>
            <a:endParaRPr sz="1200"/>
          </a:p>
          <a:p>
            <a:pPr indent="0" lvl="0" marL="0" rtl="0" algn="l">
              <a:spcBef>
                <a:spcPts val="1600"/>
              </a:spcBef>
              <a:spcAft>
                <a:spcPts val="0"/>
              </a:spcAft>
              <a:buNone/>
            </a:pPr>
            <a:r>
              <a:rPr lang="en" sz="1200"/>
              <a:t>You can delete this slide when you’re done editing the presentation.</a:t>
            </a:r>
            <a:endParaRPr/>
          </a:p>
        </p:txBody>
      </p:sp>
      <p:sp>
        <p:nvSpPr>
          <p:cNvPr id="352" name="Google Shape;352;p32"/>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grpSp>
        <p:nvGrpSpPr>
          <p:cNvPr id="670" name="Google Shape;670;p50"/>
          <p:cNvGrpSpPr/>
          <p:nvPr/>
        </p:nvGrpSpPr>
        <p:grpSpPr>
          <a:xfrm>
            <a:off x="1615789" y="905545"/>
            <a:ext cx="5912647" cy="3332408"/>
            <a:chOff x="1615789" y="550332"/>
            <a:chExt cx="5912647" cy="3332408"/>
          </a:xfrm>
        </p:grpSpPr>
        <p:sp>
          <p:nvSpPr>
            <p:cNvPr id="671" name="Google Shape;671;p50"/>
            <p:cNvSpPr/>
            <p:nvPr/>
          </p:nvSpPr>
          <p:spPr>
            <a:xfrm>
              <a:off x="1615789" y="550332"/>
              <a:ext cx="5912647" cy="3332408"/>
            </a:xfrm>
            <a:prstGeom prst="roundRect">
              <a:avLst>
                <a:gd fmla="val 16983" name="adj"/>
              </a:avLst>
            </a:prstGeom>
            <a:solidFill>
              <a:srgbClr val="0F1524">
                <a:alpha val="24020"/>
              </a:srgbClr>
            </a:solidFill>
            <a:ln>
              <a:noFill/>
            </a:ln>
            <a:effectLst>
              <a:reflection blurRad="0" dir="5400000" dist="180975"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0"/>
            <p:cNvSpPr/>
            <p:nvPr/>
          </p:nvSpPr>
          <p:spPr>
            <a:xfrm>
              <a:off x="1771199" y="711297"/>
              <a:ext cx="5601561" cy="30107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reflection blurRad="0" dir="5400000" dist="457200" endA="0" endPos="30000" fadeDir="5400012" kx="0" rotWithShape="0" algn="bl" stA="3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 name="Google Shape;673;p50"/>
          <p:cNvSpPr txBox="1"/>
          <p:nvPr>
            <p:ph type="title"/>
          </p:nvPr>
        </p:nvSpPr>
        <p:spPr>
          <a:xfrm>
            <a:off x="2179800" y="1861213"/>
            <a:ext cx="4782300" cy="141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
        <p:nvSpPr>
          <p:cNvPr id="674" name="Google Shape;674;p50"/>
          <p:cNvSpPr/>
          <p:nvPr/>
        </p:nvSpPr>
        <p:spPr>
          <a:xfrm rot="1083274">
            <a:off x="6781264" y="3600194"/>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0"/>
          <p:cNvSpPr/>
          <p:nvPr/>
        </p:nvSpPr>
        <p:spPr>
          <a:xfrm rot="-1865445">
            <a:off x="1442953" y="3174245"/>
            <a:ext cx="501462" cy="835616"/>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lt1"/>
          </a:solidFill>
          <a:ln>
            <a:noFill/>
          </a:ln>
          <a:effectLst>
            <a:outerShdw blurRad="11430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0"/>
          <p:cNvSpPr/>
          <p:nvPr/>
        </p:nvSpPr>
        <p:spPr>
          <a:xfrm>
            <a:off x="2279621" y="4188896"/>
            <a:ext cx="195600" cy="1956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51"/>
          <p:cNvSpPr/>
          <p:nvPr/>
        </p:nvSpPr>
        <p:spPr>
          <a:xfrm>
            <a:off x="6280350" y="2609763"/>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682" name="Google Shape;682;p51"/>
          <p:cNvSpPr/>
          <p:nvPr/>
        </p:nvSpPr>
        <p:spPr>
          <a:xfrm>
            <a:off x="3578100" y="2609763"/>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683" name="Google Shape;683;p51"/>
          <p:cNvSpPr/>
          <p:nvPr/>
        </p:nvSpPr>
        <p:spPr>
          <a:xfrm>
            <a:off x="875850" y="2609763"/>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684" name="Google Shape;684;p51"/>
          <p:cNvSpPr txBox="1"/>
          <p:nvPr>
            <p:ph idx="1" type="subTitle"/>
          </p:nvPr>
        </p:nvSpPr>
        <p:spPr>
          <a:xfrm>
            <a:off x="1011450" y="2645763"/>
            <a:ext cx="1719000" cy="32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CHALLENGE</a:t>
            </a:r>
            <a:endParaRPr sz="1600"/>
          </a:p>
        </p:txBody>
      </p:sp>
      <p:sp>
        <p:nvSpPr>
          <p:cNvPr id="685" name="Google Shape;685;p51"/>
          <p:cNvSpPr txBox="1"/>
          <p:nvPr>
            <p:ph idx="2" type="subTitle"/>
          </p:nvPr>
        </p:nvSpPr>
        <p:spPr>
          <a:xfrm>
            <a:off x="713100" y="3151588"/>
            <a:ext cx="2313300" cy="93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very cold place</a:t>
            </a:r>
            <a:endParaRPr/>
          </a:p>
        </p:txBody>
      </p:sp>
      <p:sp>
        <p:nvSpPr>
          <p:cNvPr id="686" name="Google Shape;686;p51"/>
          <p:cNvSpPr txBox="1"/>
          <p:nvPr>
            <p:ph idx="3" type="subTitle"/>
          </p:nvPr>
        </p:nvSpPr>
        <p:spPr>
          <a:xfrm>
            <a:off x="3712500" y="2645763"/>
            <a:ext cx="1719000" cy="32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RESULTS</a:t>
            </a:r>
            <a:endParaRPr sz="1600"/>
          </a:p>
        </p:txBody>
      </p:sp>
      <p:sp>
        <p:nvSpPr>
          <p:cNvPr id="687" name="Google Shape;687;p51"/>
          <p:cNvSpPr txBox="1"/>
          <p:nvPr>
            <p:ph idx="4" type="subTitle"/>
          </p:nvPr>
        </p:nvSpPr>
        <p:spPr>
          <a:xfrm>
            <a:off x="3415350" y="3151588"/>
            <a:ext cx="2313300" cy="93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its </a:t>
            </a:r>
            <a:r>
              <a:rPr lang="en"/>
              <a:t>beautiful name, Venus is a terribly hot planet</a:t>
            </a:r>
            <a:endParaRPr/>
          </a:p>
        </p:txBody>
      </p:sp>
      <p:sp>
        <p:nvSpPr>
          <p:cNvPr id="688" name="Google Shape;688;p51"/>
          <p:cNvSpPr txBox="1"/>
          <p:nvPr>
            <p:ph idx="5" type="subTitle"/>
          </p:nvPr>
        </p:nvSpPr>
        <p:spPr>
          <a:xfrm>
            <a:off x="6414750" y="2645763"/>
            <a:ext cx="1719000" cy="32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SOLUTION</a:t>
            </a:r>
            <a:endParaRPr sz="1600"/>
          </a:p>
        </p:txBody>
      </p:sp>
      <p:sp>
        <p:nvSpPr>
          <p:cNvPr id="689" name="Google Shape;689;p51"/>
          <p:cNvSpPr txBox="1"/>
          <p:nvPr>
            <p:ph idx="6" type="subTitle"/>
          </p:nvPr>
        </p:nvSpPr>
        <p:spPr>
          <a:xfrm>
            <a:off x="6117600" y="3151588"/>
            <a:ext cx="2313300" cy="93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actually the biggest planet in the Solar System</a:t>
            </a:r>
            <a:endParaRPr/>
          </a:p>
        </p:txBody>
      </p:sp>
      <p:sp>
        <p:nvSpPr>
          <p:cNvPr id="690" name="Google Shape;690;p51"/>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a:t>
            </a:r>
            <a:endParaRPr/>
          </a:p>
        </p:txBody>
      </p:sp>
      <p:sp>
        <p:nvSpPr>
          <p:cNvPr id="691" name="Google Shape;691;p51"/>
          <p:cNvSpPr/>
          <p:nvPr/>
        </p:nvSpPr>
        <p:spPr>
          <a:xfrm>
            <a:off x="1499425" y="1520450"/>
            <a:ext cx="841200" cy="8415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1"/>
          <p:cNvSpPr/>
          <p:nvPr/>
        </p:nvSpPr>
        <p:spPr>
          <a:xfrm>
            <a:off x="4151400" y="1520450"/>
            <a:ext cx="841200" cy="8415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1"/>
          <p:cNvSpPr/>
          <p:nvPr/>
        </p:nvSpPr>
        <p:spPr>
          <a:xfrm>
            <a:off x="6803375" y="1520450"/>
            <a:ext cx="841200" cy="8415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 name="Google Shape;694;p51"/>
          <p:cNvGrpSpPr/>
          <p:nvPr/>
        </p:nvGrpSpPr>
        <p:grpSpPr>
          <a:xfrm>
            <a:off x="1688304" y="1775559"/>
            <a:ext cx="463861" cy="331660"/>
            <a:chOff x="5813225" y="3519200"/>
            <a:chExt cx="300350" cy="214750"/>
          </a:xfrm>
        </p:grpSpPr>
        <p:sp>
          <p:nvSpPr>
            <p:cNvPr id="695" name="Google Shape;695;p51"/>
            <p:cNvSpPr/>
            <p:nvPr/>
          </p:nvSpPr>
          <p:spPr>
            <a:xfrm>
              <a:off x="5813225" y="3549075"/>
              <a:ext cx="152125" cy="184875"/>
            </a:xfrm>
            <a:custGeom>
              <a:rect b="b" l="l" r="r" t="t"/>
              <a:pathLst>
                <a:path extrusionOk="0" h="7395" w="6085">
                  <a:moveTo>
                    <a:pt x="4691" y="715"/>
                  </a:moveTo>
                  <a:lnTo>
                    <a:pt x="4382" y="2239"/>
                  </a:lnTo>
                  <a:cubicBezTo>
                    <a:pt x="4358" y="2322"/>
                    <a:pt x="4382" y="2394"/>
                    <a:pt x="4405" y="2465"/>
                  </a:cubicBezTo>
                  <a:lnTo>
                    <a:pt x="5346" y="4525"/>
                  </a:lnTo>
                  <a:lnTo>
                    <a:pt x="5013" y="5656"/>
                  </a:lnTo>
                  <a:cubicBezTo>
                    <a:pt x="4834" y="5656"/>
                    <a:pt x="4644" y="5656"/>
                    <a:pt x="4405" y="5620"/>
                  </a:cubicBezTo>
                  <a:cubicBezTo>
                    <a:pt x="4399" y="5620"/>
                    <a:pt x="4392" y="5620"/>
                    <a:pt x="4385" y="5620"/>
                  </a:cubicBezTo>
                  <a:cubicBezTo>
                    <a:pt x="4191" y="5620"/>
                    <a:pt x="4024" y="5782"/>
                    <a:pt x="4024" y="5978"/>
                  </a:cubicBezTo>
                  <a:lnTo>
                    <a:pt x="4024" y="6692"/>
                  </a:lnTo>
                  <a:lnTo>
                    <a:pt x="3143" y="6692"/>
                  </a:lnTo>
                  <a:lnTo>
                    <a:pt x="2953" y="5299"/>
                  </a:lnTo>
                  <a:cubicBezTo>
                    <a:pt x="2929" y="5204"/>
                    <a:pt x="2893" y="5120"/>
                    <a:pt x="2810" y="5061"/>
                  </a:cubicBezTo>
                  <a:cubicBezTo>
                    <a:pt x="2215" y="4608"/>
                    <a:pt x="1881" y="3942"/>
                    <a:pt x="1881" y="3180"/>
                  </a:cubicBezTo>
                  <a:cubicBezTo>
                    <a:pt x="1881" y="1739"/>
                    <a:pt x="2977" y="786"/>
                    <a:pt x="4691" y="715"/>
                  </a:cubicBezTo>
                  <a:close/>
                  <a:moveTo>
                    <a:pt x="4870" y="1"/>
                  </a:moveTo>
                  <a:cubicBezTo>
                    <a:pt x="2977" y="1"/>
                    <a:pt x="1417" y="965"/>
                    <a:pt x="1179" y="2751"/>
                  </a:cubicBezTo>
                  <a:lnTo>
                    <a:pt x="1048" y="2751"/>
                  </a:lnTo>
                  <a:cubicBezTo>
                    <a:pt x="464" y="2751"/>
                    <a:pt x="0" y="3215"/>
                    <a:pt x="0" y="3799"/>
                  </a:cubicBezTo>
                  <a:lnTo>
                    <a:pt x="0" y="4311"/>
                  </a:lnTo>
                  <a:cubicBezTo>
                    <a:pt x="0" y="4513"/>
                    <a:pt x="167" y="4668"/>
                    <a:pt x="357" y="4668"/>
                  </a:cubicBezTo>
                  <a:cubicBezTo>
                    <a:pt x="548" y="4668"/>
                    <a:pt x="714" y="4513"/>
                    <a:pt x="714" y="4311"/>
                  </a:cubicBezTo>
                  <a:lnTo>
                    <a:pt x="714" y="3799"/>
                  </a:lnTo>
                  <a:cubicBezTo>
                    <a:pt x="714" y="3620"/>
                    <a:pt x="869" y="3453"/>
                    <a:pt x="1060" y="3453"/>
                  </a:cubicBezTo>
                  <a:lnTo>
                    <a:pt x="1179" y="3453"/>
                  </a:lnTo>
                  <a:cubicBezTo>
                    <a:pt x="1250" y="4287"/>
                    <a:pt x="1619" y="5013"/>
                    <a:pt x="2262" y="5537"/>
                  </a:cubicBezTo>
                  <a:lnTo>
                    <a:pt x="2488" y="7097"/>
                  </a:lnTo>
                  <a:cubicBezTo>
                    <a:pt x="2512" y="7275"/>
                    <a:pt x="2667" y="7394"/>
                    <a:pt x="2834" y="7394"/>
                  </a:cubicBezTo>
                  <a:lnTo>
                    <a:pt x="4358" y="7394"/>
                  </a:lnTo>
                  <a:cubicBezTo>
                    <a:pt x="4560" y="7394"/>
                    <a:pt x="4715" y="7228"/>
                    <a:pt x="4715" y="7037"/>
                  </a:cubicBezTo>
                  <a:lnTo>
                    <a:pt x="4715" y="6359"/>
                  </a:lnTo>
                  <a:lnTo>
                    <a:pt x="5298" y="6359"/>
                  </a:lnTo>
                  <a:cubicBezTo>
                    <a:pt x="5453" y="6359"/>
                    <a:pt x="5584" y="6251"/>
                    <a:pt x="5632" y="6097"/>
                  </a:cubicBezTo>
                  <a:lnTo>
                    <a:pt x="6060" y="4585"/>
                  </a:lnTo>
                  <a:cubicBezTo>
                    <a:pt x="6084" y="4501"/>
                    <a:pt x="6072" y="4418"/>
                    <a:pt x="6048" y="4346"/>
                  </a:cubicBezTo>
                  <a:lnTo>
                    <a:pt x="5072" y="2263"/>
                  </a:lnTo>
                  <a:lnTo>
                    <a:pt x="5453" y="417"/>
                  </a:lnTo>
                  <a:cubicBezTo>
                    <a:pt x="5489" y="191"/>
                    <a:pt x="5334" y="1"/>
                    <a:pt x="5108" y="1"/>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1"/>
            <p:cNvSpPr/>
            <p:nvPr/>
          </p:nvSpPr>
          <p:spPr>
            <a:xfrm>
              <a:off x="5959950" y="3519200"/>
              <a:ext cx="153625" cy="214750"/>
            </a:xfrm>
            <a:custGeom>
              <a:rect b="b" l="l" r="r" t="t"/>
              <a:pathLst>
                <a:path extrusionOk="0" h="8590" w="6145">
                  <a:moveTo>
                    <a:pt x="4061" y="719"/>
                  </a:moveTo>
                  <a:lnTo>
                    <a:pt x="3847" y="1815"/>
                  </a:lnTo>
                  <a:cubicBezTo>
                    <a:pt x="3513" y="1636"/>
                    <a:pt x="3132" y="1505"/>
                    <a:pt x="2763" y="1422"/>
                  </a:cubicBezTo>
                  <a:cubicBezTo>
                    <a:pt x="3049" y="1005"/>
                    <a:pt x="3477" y="767"/>
                    <a:pt x="4061" y="719"/>
                  </a:cubicBezTo>
                  <a:close/>
                  <a:moveTo>
                    <a:pt x="1072" y="1910"/>
                  </a:moveTo>
                  <a:cubicBezTo>
                    <a:pt x="2346" y="1958"/>
                    <a:pt x="3954" y="2220"/>
                    <a:pt x="4478" y="3398"/>
                  </a:cubicBezTo>
                  <a:cubicBezTo>
                    <a:pt x="4525" y="3517"/>
                    <a:pt x="4620" y="3589"/>
                    <a:pt x="4763" y="3601"/>
                  </a:cubicBezTo>
                  <a:lnTo>
                    <a:pt x="5454" y="3696"/>
                  </a:lnTo>
                  <a:lnTo>
                    <a:pt x="5430" y="4970"/>
                  </a:lnTo>
                  <a:lnTo>
                    <a:pt x="4847" y="4970"/>
                  </a:lnTo>
                  <a:cubicBezTo>
                    <a:pt x="4704" y="4970"/>
                    <a:pt x="4561" y="5065"/>
                    <a:pt x="4513" y="5208"/>
                  </a:cubicBezTo>
                  <a:cubicBezTo>
                    <a:pt x="4335" y="5708"/>
                    <a:pt x="3989" y="6077"/>
                    <a:pt x="3430" y="6339"/>
                  </a:cubicBezTo>
                  <a:cubicBezTo>
                    <a:pt x="3323" y="6387"/>
                    <a:pt x="3251" y="6494"/>
                    <a:pt x="3239" y="6613"/>
                  </a:cubicBezTo>
                  <a:lnTo>
                    <a:pt x="3061" y="7887"/>
                  </a:lnTo>
                  <a:lnTo>
                    <a:pt x="2180" y="7887"/>
                  </a:lnTo>
                  <a:lnTo>
                    <a:pt x="2180" y="7137"/>
                  </a:lnTo>
                  <a:cubicBezTo>
                    <a:pt x="2180" y="6936"/>
                    <a:pt x="2023" y="6777"/>
                    <a:pt x="1837" y="6777"/>
                  </a:cubicBezTo>
                  <a:cubicBezTo>
                    <a:pt x="1825" y="6777"/>
                    <a:pt x="1812" y="6778"/>
                    <a:pt x="1799" y="6780"/>
                  </a:cubicBezTo>
                  <a:cubicBezTo>
                    <a:pt x="1680" y="6792"/>
                    <a:pt x="1537" y="6803"/>
                    <a:pt x="1406" y="6803"/>
                  </a:cubicBezTo>
                  <a:lnTo>
                    <a:pt x="1703" y="5768"/>
                  </a:lnTo>
                  <a:cubicBezTo>
                    <a:pt x="1739" y="5684"/>
                    <a:pt x="1727" y="5601"/>
                    <a:pt x="1692" y="5529"/>
                  </a:cubicBezTo>
                  <a:lnTo>
                    <a:pt x="751" y="3458"/>
                  </a:lnTo>
                  <a:lnTo>
                    <a:pt x="1072" y="1910"/>
                  </a:lnTo>
                  <a:close/>
                  <a:moveTo>
                    <a:pt x="4310" y="0"/>
                  </a:moveTo>
                  <a:cubicBezTo>
                    <a:pt x="2975" y="0"/>
                    <a:pt x="2321" y="710"/>
                    <a:pt x="2025" y="1279"/>
                  </a:cubicBezTo>
                  <a:cubicBezTo>
                    <a:pt x="1632" y="1243"/>
                    <a:pt x="1227" y="1208"/>
                    <a:pt x="775" y="1196"/>
                  </a:cubicBezTo>
                  <a:cubicBezTo>
                    <a:pt x="608" y="1196"/>
                    <a:pt x="453" y="1315"/>
                    <a:pt x="418" y="1481"/>
                  </a:cubicBezTo>
                  <a:lnTo>
                    <a:pt x="13" y="3422"/>
                  </a:lnTo>
                  <a:cubicBezTo>
                    <a:pt x="1" y="3505"/>
                    <a:pt x="13" y="3577"/>
                    <a:pt x="37" y="3648"/>
                  </a:cubicBezTo>
                  <a:lnTo>
                    <a:pt x="977" y="5708"/>
                  </a:lnTo>
                  <a:lnTo>
                    <a:pt x="596" y="7089"/>
                  </a:lnTo>
                  <a:cubicBezTo>
                    <a:pt x="539" y="7305"/>
                    <a:pt x="699" y="7531"/>
                    <a:pt x="920" y="7531"/>
                  </a:cubicBezTo>
                  <a:cubicBezTo>
                    <a:pt x="931" y="7531"/>
                    <a:pt x="942" y="7531"/>
                    <a:pt x="953" y="7530"/>
                  </a:cubicBezTo>
                  <a:cubicBezTo>
                    <a:pt x="1144" y="7530"/>
                    <a:pt x="1322" y="7518"/>
                    <a:pt x="1489" y="7506"/>
                  </a:cubicBezTo>
                  <a:lnTo>
                    <a:pt x="1489" y="8232"/>
                  </a:lnTo>
                  <a:cubicBezTo>
                    <a:pt x="1489" y="8423"/>
                    <a:pt x="1644" y="8589"/>
                    <a:pt x="1846" y="8589"/>
                  </a:cubicBezTo>
                  <a:lnTo>
                    <a:pt x="3370" y="8589"/>
                  </a:lnTo>
                  <a:cubicBezTo>
                    <a:pt x="3549" y="8589"/>
                    <a:pt x="3704" y="8458"/>
                    <a:pt x="3716" y="8292"/>
                  </a:cubicBezTo>
                  <a:lnTo>
                    <a:pt x="3930" y="6887"/>
                  </a:lnTo>
                  <a:cubicBezTo>
                    <a:pt x="4466" y="6589"/>
                    <a:pt x="4847" y="6196"/>
                    <a:pt x="5085" y="5684"/>
                  </a:cubicBezTo>
                  <a:lnTo>
                    <a:pt x="5787" y="5684"/>
                  </a:lnTo>
                  <a:cubicBezTo>
                    <a:pt x="5978" y="5684"/>
                    <a:pt x="6144" y="5518"/>
                    <a:pt x="6144" y="5327"/>
                  </a:cubicBezTo>
                  <a:lnTo>
                    <a:pt x="6144" y="3386"/>
                  </a:lnTo>
                  <a:cubicBezTo>
                    <a:pt x="6144" y="3208"/>
                    <a:pt x="6014" y="3053"/>
                    <a:pt x="5835" y="3029"/>
                  </a:cubicBezTo>
                  <a:lnTo>
                    <a:pt x="5013" y="2922"/>
                  </a:lnTo>
                  <a:cubicBezTo>
                    <a:pt x="4882" y="2672"/>
                    <a:pt x="4704" y="2446"/>
                    <a:pt x="4478" y="2255"/>
                  </a:cubicBezTo>
                  <a:lnTo>
                    <a:pt x="4835" y="422"/>
                  </a:lnTo>
                  <a:cubicBezTo>
                    <a:pt x="4882" y="207"/>
                    <a:pt x="4716" y="17"/>
                    <a:pt x="4501" y="5"/>
                  </a:cubicBezTo>
                  <a:cubicBezTo>
                    <a:pt x="4436" y="2"/>
                    <a:pt x="4372" y="0"/>
                    <a:pt x="4310" y="0"/>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1"/>
            <p:cNvSpPr/>
            <p:nvPr/>
          </p:nvSpPr>
          <p:spPr>
            <a:xfrm>
              <a:off x="6023050" y="3603850"/>
              <a:ext cx="28025" cy="17875"/>
            </a:xfrm>
            <a:custGeom>
              <a:rect b="b" l="l" r="r" t="t"/>
              <a:pathLst>
                <a:path extrusionOk="0" h="715" w="1121">
                  <a:moveTo>
                    <a:pt x="358" y="0"/>
                  </a:moveTo>
                  <a:cubicBezTo>
                    <a:pt x="168" y="0"/>
                    <a:pt x="1" y="155"/>
                    <a:pt x="1" y="358"/>
                  </a:cubicBezTo>
                  <a:cubicBezTo>
                    <a:pt x="1" y="548"/>
                    <a:pt x="168" y="715"/>
                    <a:pt x="358" y="715"/>
                  </a:cubicBezTo>
                  <a:lnTo>
                    <a:pt x="763" y="715"/>
                  </a:lnTo>
                  <a:cubicBezTo>
                    <a:pt x="953" y="715"/>
                    <a:pt x="1120" y="548"/>
                    <a:pt x="1120" y="358"/>
                  </a:cubicBezTo>
                  <a:cubicBezTo>
                    <a:pt x="1120" y="155"/>
                    <a:pt x="953" y="0"/>
                    <a:pt x="763" y="0"/>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51"/>
          <p:cNvGrpSpPr/>
          <p:nvPr/>
        </p:nvGrpSpPr>
        <p:grpSpPr>
          <a:xfrm>
            <a:off x="4346255" y="1713329"/>
            <a:ext cx="451552" cy="455621"/>
            <a:chOff x="5824525" y="2888275"/>
            <a:chExt cx="296800" cy="299475"/>
          </a:xfrm>
        </p:grpSpPr>
        <p:sp>
          <p:nvSpPr>
            <p:cNvPr id="699" name="Google Shape;699;p51"/>
            <p:cNvSpPr/>
            <p:nvPr/>
          </p:nvSpPr>
          <p:spPr>
            <a:xfrm>
              <a:off x="5824525" y="2888275"/>
              <a:ext cx="296800" cy="299475"/>
            </a:xfrm>
            <a:custGeom>
              <a:rect b="b" l="l" r="r" t="t"/>
              <a:pathLst>
                <a:path extrusionOk="0" h="11979" w="11872">
                  <a:moveTo>
                    <a:pt x="7240" y="715"/>
                  </a:moveTo>
                  <a:cubicBezTo>
                    <a:pt x="9287" y="882"/>
                    <a:pt x="10954" y="2513"/>
                    <a:pt x="11097" y="4620"/>
                  </a:cubicBezTo>
                  <a:lnTo>
                    <a:pt x="8549" y="4620"/>
                  </a:lnTo>
                  <a:cubicBezTo>
                    <a:pt x="8228" y="4108"/>
                    <a:pt x="7775" y="3680"/>
                    <a:pt x="7240" y="3358"/>
                  </a:cubicBezTo>
                  <a:lnTo>
                    <a:pt x="7240" y="715"/>
                  </a:lnTo>
                  <a:close/>
                  <a:moveTo>
                    <a:pt x="11073" y="6847"/>
                  </a:moveTo>
                  <a:cubicBezTo>
                    <a:pt x="10966" y="7752"/>
                    <a:pt x="10549" y="8573"/>
                    <a:pt x="9895" y="9169"/>
                  </a:cubicBezTo>
                  <a:lnTo>
                    <a:pt x="8894" y="7871"/>
                  </a:lnTo>
                  <a:cubicBezTo>
                    <a:pt x="9014" y="7537"/>
                    <a:pt x="9085" y="7204"/>
                    <a:pt x="9121" y="6847"/>
                  </a:cubicBezTo>
                  <a:close/>
                  <a:moveTo>
                    <a:pt x="5382" y="3537"/>
                  </a:moveTo>
                  <a:cubicBezTo>
                    <a:pt x="7049" y="3537"/>
                    <a:pt x="8418" y="4894"/>
                    <a:pt x="8418" y="6573"/>
                  </a:cubicBezTo>
                  <a:cubicBezTo>
                    <a:pt x="8418" y="8264"/>
                    <a:pt x="7049" y="9609"/>
                    <a:pt x="5382" y="9609"/>
                  </a:cubicBezTo>
                  <a:cubicBezTo>
                    <a:pt x="3715" y="9609"/>
                    <a:pt x="2346" y="8252"/>
                    <a:pt x="2346" y="6573"/>
                  </a:cubicBezTo>
                  <a:cubicBezTo>
                    <a:pt x="2346" y="4906"/>
                    <a:pt x="3703" y="3537"/>
                    <a:pt x="5382" y="3537"/>
                  </a:cubicBezTo>
                  <a:close/>
                  <a:moveTo>
                    <a:pt x="5025" y="1906"/>
                  </a:moveTo>
                  <a:lnTo>
                    <a:pt x="5025" y="2870"/>
                  </a:lnTo>
                  <a:cubicBezTo>
                    <a:pt x="3132" y="3049"/>
                    <a:pt x="1644" y="4644"/>
                    <a:pt x="1644" y="6597"/>
                  </a:cubicBezTo>
                  <a:cubicBezTo>
                    <a:pt x="1644" y="8645"/>
                    <a:pt x="3334" y="10323"/>
                    <a:pt x="5382" y="10323"/>
                  </a:cubicBezTo>
                  <a:cubicBezTo>
                    <a:pt x="6097" y="10323"/>
                    <a:pt x="6787" y="10121"/>
                    <a:pt x="7347" y="9764"/>
                  </a:cubicBezTo>
                  <a:lnTo>
                    <a:pt x="7942" y="10538"/>
                  </a:lnTo>
                  <a:cubicBezTo>
                    <a:pt x="7180" y="11026"/>
                    <a:pt x="6311" y="11300"/>
                    <a:pt x="5382" y="11300"/>
                  </a:cubicBezTo>
                  <a:cubicBezTo>
                    <a:pt x="2787" y="11300"/>
                    <a:pt x="679" y="9180"/>
                    <a:pt x="679" y="6597"/>
                  </a:cubicBezTo>
                  <a:cubicBezTo>
                    <a:pt x="679" y="4120"/>
                    <a:pt x="2596" y="2084"/>
                    <a:pt x="5025" y="1906"/>
                  </a:cubicBezTo>
                  <a:close/>
                  <a:moveTo>
                    <a:pt x="6918" y="1"/>
                  </a:moveTo>
                  <a:cubicBezTo>
                    <a:pt x="6728" y="1"/>
                    <a:pt x="6561" y="167"/>
                    <a:pt x="6561" y="358"/>
                  </a:cubicBezTo>
                  <a:lnTo>
                    <a:pt x="6561" y="3049"/>
                  </a:lnTo>
                  <a:cubicBezTo>
                    <a:pt x="6311" y="2965"/>
                    <a:pt x="6037" y="2918"/>
                    <a:pt x="5751" y="2882"/>
                  </a:cubicBezTo>
                  <a:lnTo>
                    <a:pt x="5751" y="1537"/>
                  </a:lnTo>
                  <a:cubicBezTo>
                    <a:pt x="5751" y="1334"/>
                    <a:pt x="5596" y="1180"/>
                    <a:pt x="5394" y="1180"/>
                  </a:cubicBezTo>
                  <a:cubicBezTo>
                    <a:pt x="2406" y="1180"/>
                    <a:pt x="1" y="3585"/>
                    <a:pt x="1" y="6573"/>
                  </a:cubicBezTo>
                  <a:cubicBezTo>
                    <a:pt x="1" y="9573"/>
                    <a:pt x="2406" y="11978"/>
                    <a:pt x="5394" y="11978"/>
                  </a:cubicBezTo>
                  <a:cubicBezTo>
                    <a:pt x="6585" y="11978"/>
                    <a:pt x="7716" y="11586"/>
                    <a:pt x="8668" y="10871"/>
                  </a:cubicBezTo>
                  <a:cubicBezTo>
                    <a:pt x="8823" y="10764"/>
                    <a:pt x="8847" y="10538"/>
                    <a:pt x="8728" y="10383"/>
                  </a:cubicBezTo>
                  <a:lnTo>
                    <a:pt x="7918" y="9335"/>
                  </a:lnTo>
                  <a:cubicBezTo>
                    <a:pt x="8144" y="9109"/>
                    <a:pt x="8371" y="8847"/>
                    <a:pt x="8537" y="8573"/>
                  </a:cubicBezTo>
                  <a:lnTo>
                    <a:pt x="9549" y="9883"/>
                  </a:lnTo>
                  <a:cubicBezTo>
                    <a:pt x="9620" y="9967"/>
                    <a:pt x="9727" y="10014"/>
                    <a:pt x="9833" y="10014"/>
                  </a:cubicBezTo>
                  <a:cubicBezTo>
                    <a:pt x="9906" y="10014"/>
                    <a:pt x="9979" y="9991"/>
                    <a:pt x="10037" y="9942"/>
                  </a:cubicBezTo>
                  <a:cubicBezTo>
                    <a:pt x="11121" y="9109"/>
                    <a:pt x="11764" y="7859"/>
                    <a:pt x="11788" y="6490"/>
                  </a:cubicBezTo>
                  <a:cubicBezTo>
                    <a:pt x="11788" y="6311"/>
                    <a:pt x="11633" y="6144"/>
                    <a:pt x="11442" y="6144"/>
                  </a:cubicBezTo>
                  <a:lnTo>
                    <a:pt x="9109" y="6144"/>
                  </a:lnTo>
                  <a:cubicBezTo>
                    <a:pt x="9073" y="5859"/>
                    <a:pt x="9002" y="5585"/>
                    <a:pt x="8906" y="5323"/>
                  </a:cubicBezTo>
                  <a:lnTo>
                    <a:pt x="11490" y="5323"/>
                  </a:lnTo>
                  <a:cubicBezTo>
                    <a:pt x="11681" y="5323"/>
                    <a:pt x="11847" y="5180"/>
                    <a:pt x="11847" y="4990"/>
                  </a:cubicBezTo>
                  <a:cubicBezTo>
                    <a:pt x="11871" y="2203"/>
                    <a:pt x="9621" y="1"/>
                    <a:pt x="6918" y="1"/>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1"/>
            <p:cNvSpPr/>
            <p:nvPr/>
          </p:nvSpPr>
          <p:spPr>
            <a:xfrm>
              <a:off x="5924250" y="2993050"/>
              <a:ext cx="70850" cy="119100"/>
            </a:xfrm>
            <a:custGeom>
              <a:rect b="b" l="l" r="r" t="t"/>
              <a:pathLst>
                <a:path extrusionOk="0" h="4764" w="2834">
                  <a:moveTo>
                    <a:pt x="1405" y="1"/>
                  </a:moveTo>
                  <a:cubicBezTo>
                    <a:pt x="1215" y="1"/>
                    <a:pt x="1048" y="167"/>
                    <a:pt x="1048" y="358"/>
                  </a:cubicBezTo>
                  <a:lnTo>
                    <a:pt x="1048" y="679"/>
                  </a:lnTo>
                  <a:cubicBezTo>
                    <a:pt x="417" y="679"/>
                    <a:pt x="0" y="1168"/>
                    <a:pt x="0" y="1703"/>
                  </a:cubicBezTo>
                  <a:cubicBezTo>
                    <a:pt x="0" y="2263"/>
                    <a:pt x="453" y="2727"/>
                    <a:pt x="1024" y="2727"/>
                  </a:cubicBezTo>
                  <a:lnTo>
                    <a:pt x="1786" y="2727"/>
                  </a:lnTo>
                  <a:cubicBezTo>
                    <a:pt x="1965" y="2727"/>
                    <a:pt x="2108" y="2870"/>
                    <a:pt x="2108" y="3061"/>
                  </a:cubicBezTo>
                  <a:cubicBezTo>
                    <a:pt x="2108" y="3239"/>
                    <a:pt x="1977" y="3382"/>
                    <a:pt x="1786" y="3382"/>
                  </a:cubicBezTo>
                  <a:lnTo>
                    <a:pt x="988" y="3382"/>
                  </a:lnTo>
                  <a:cubicBezTo>
                    <a:pt x="905" y="3382"/>
                    <a:pt x="798" y="3358"/>
                    <a:pt x="726" y="3299"/>
                  </a:cubicBezTo>
                  <a:cubicBezTo>
                    <a:pt x="659" y="3256"/>
                    <a:pt x="583" y="3234"/>
                    <a:pt x="509" y="3234"/>
                  </a:cubicBezTo>
                  <a:cubicBezTo>
                    <a:pt x="399" y="3234"/>
                    <a:pt x="295" y="3282"/>
                    <a:pt x="238" y="3382"/>
                  </a:cubicBezTo>
                  <a:cubicBezTo>
                    <a:pt x="131" y="3549"/>
                    <a:pt x="155" y="3775"/>
                    <a:pt x="322" y="3870"/>
                  </a:cubicBezTo>
                  <a:cubicBezTo>
                    <a:pt x="572" y="4049"/>
                    <a:pt x="798" y="4097"/>
                    <a:pt x="1072" y="4097"/>
                  </a:cubicBezTo>
                  <a:lnTo>
                    <a:pt x="1072" y="4406"/>
                  </a:lnTo>
                  <a:cubicBezTo>
                    <a:pt x="1072" y="4597"/>
                    <a:pt x="1226" y="4763"/>
                    <a:pt x="1429" y="4763"/>
                  </a:cubicBezTo>
                  <a:cubicBezTo>
                    <a:pt x="1619" y="4763"/>
                    <a:pt x="1786" y="4597"/>
                    <a:pt x="1786" y="4406"/>
                  </a:cubicBezTo>
                  <a:lnTo>
                    <a:pt x="1786" y="4097"/>
                  </a:lnTo>
                  <a:cubicBezTo>
                    <a:pt x="2417" y="4097"/>
                    <a:pt x="2834" y="3608"/>
                    <a:pt x="2834" y="3073"/>
                  </a:cubicBezTo>
                  <a:cubicBezTo>
                    <a:pt x="2810" y="2501"/>
                    <a:pt x="2346" y="2049"/>
                    <a:pt x="1786" y="2049"/>
                  </a:cubicBezTo>
                  <a:lnTo>
                    <a:pt x="1024" y="2049"/>
                  </a:lnTo>
                  <a:cubicBezTo>
                    <a:pt x="845" y="2049"/>
                    <a:pt x="691" y="1894"/>
                    <a:pt x="691" y="1715"/>
                  </a:cubicBezTo>
                  <a:cubicBezTo>
                    <a:pt x="691" y="1537"/>
                    <a:pt x="845" y="1382"/>
                    <a:pt x="1024" y="1382"/>
                  </a:cubicBezTo>
                  <a:lnTo>
                    <a:pt x="1750" y="1382"/>
                  </a:lnTo>
                  <a:cubicBezTo>
                    <a:pt x="1881" y="1382"/>
                    <a:pt x="2000" y="1441"/>
                    <a:pt x="2108" y="1549"/>
                  </a:cubicBezTo>
                  <a:cubicBezTo>
                    <a:pt x="2176" y="1629"/>
                    <a:pt x="2270" y="1668"/>
                    <a:pt x="2366" y="1668"/>
                  </a:cubicBezTo>
                  <a:cubicBezTo>
                    <a:pt x="2455" y="1668"/>
                    <a:pt x="2545" y="1635"/>
                    <a:pt x="2619" y="1572"/>
                  </a:cubicBezTo>
                  <a:cubicBezTo>
                    <a:pt x="2762" y="1430"/>
                    <a:pt x="2762" y="1215"/>
                    <a:pt x="2631" y="1060"/>
                  </a:cubicBezTo>
                  <a:cubicBezTo>
                    <a:pt x="2393" y="810"/>
                    <a:pt x="2060" y="679"/>
                    <a:pt x="1762" y="679"/>
                  </a:cubicBezTo>
                  <a:lnTo>
                    <a:pt x="1762" y="358"/>
                  </a:lnTo>
                  <a:cubicBezTo>
                    <a:pt x="1762" y="167"/>
                    <a:pt x="1607" y="1"/>
                    <a:pt x="1405" y="1"/>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51"/>
          <p:cNvGrpSpPr/>
          <p:nvPr/>
        </p:nvGrpSpPr>
        <p:grpSpPr>
          <a:xfrm>
            <a:off x="6990395" y="1707232"/>
            <a:ext cx="467508" cy="467945"/>
            <a:chOff x="6457950" y="2299225"/>
            <a:chExt cx="300050" cy="300350"/>
          </a:xfrm>
        </p:grpSpPr>
        <p:sp>
          <p:nvSpPr>
            <p:cNvPr id="702" name="Google Shape;702;p51"/>
            <p:cNvSpPr/>
            <p:nvPr/>
          </p:nvSpPr>
          <p:spPr>
            <a:xfrm>
              <a:off x="6577000" y="2299225"/>
              <a:ext cx="181000" cy="181000"/>
            </a:xfrm>
            <a:custGeom>
              <a:rect b="b" l="l" r="r" t="t"/>
              <a:pathLst>
                <a:path extrusionOk="0" h="7240" w="7240">
                  <a:moveTo>
                    <a:pt x="3620" y="715"/>
                  </a:moveTo>
                  <a:cubicBezTo>
                    <a:pt x="5227" y="715"/>
                    <a:pt x="6525" y="2024"/>
                    <a:pt x="6525" y="3620"/>
                  </a:cubicBezTo>
                  <a:cubicBezTo>
                    <a:pt x="6525" y="5227"/>
                    <a:pt x="5215" y="6525"/>
                    <a:pt x="3620" y="6525"/>
                  </a:cubicBezTo>
                  <a:cubicBezTo>
                    <a:pt x="2025" y="6525"/>
                    <a:pt x="715" y="5215"/>
                    <a:pt x="715" y="3620"/>
                  </a:cubicBezTo>
                  <a:cubicBezTo>
                    <a:pt x="715" y="2013"/>
                    <a:pt x="2025" y="715"/>
                    <a:pt x="3620" y="715"/>
                  </a:cubicBezTo>
                  <a:close/>
                  <a:moveTo>
                    <a:pt x="3620" y="0"/>
                  </a:moveTo>
                  <a:cubicBezTo>
                    <a:pt x="1632" y="0"/>
                    <a:pt x="1" y="1620"/>
                    <a:pt x="1" y="3620"/>
                  </a:cubicBezTo>
                  <a:cubicBezTo>
                    <a:pt x="1" y="5608"/>
                    <a:pt x="1632" y="7239"/>
                    <a:pt x="3620" y="7239"/>
                  </a:cubicBezTo>
                  <a:cubicBezTo>
                    <a:pt x="5620" y="7239"/>
                    <a:pt x="7240" y="5608"/>
                    <a:pt x="7240" y="3620"/>
                  </a:cubicBezTo>
                  <a:cubicBezTo>
                    <a:pt x="7240" y="1620"/>
                    <a:pt x="5620" y="0"/>
                    <a:pt x="3620" y="0"/>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1"/>
            <p:cNvSpPr/>
            <p:nvPr/>
          </p:nvSpPr>
          <p:spPr>
            <a:xfrm>
              <a:off x="6632950" y="2332850"/>
              <a:ext cx="69975" cy="113725"/>
            </a:xfrm>
            <a:custGeom>
              <a:rect b="b" l="l" r="r" t="t"/>
              <a:pathLst>
                <a:path extrusionOk="0" h="4549" w="2799">
                  <a:moveTo>
                    <a:pt x="1394" y="1"/>
                  </a:moveTo>
                  <a:cubicBezTo>
                    <a:pt x="1203" y="1"/>
                    <a:pt x="1037" y="156"/>
                    <a:pt x="1037" y="358"/>
                  </a:cubicBezTo>
                  <a:lnTo>
                    <a:pt x="1037" y="572"/>
                  </a:lnTo>
                  <a:cubicBezTo>
                    <a:pt x="430" y="572"/>
                    <a:pt x="1" y="1049"/>
                    <a:pt x="1" y="1608"/>
                  </a:cubicBezTo>
                  <a:cubicBezTo>
                    <a:pt x="1" y="2168"/>
                    <a:pt x="441" y="2632"/>
                    <a:pt x="1013" y="2632"/>
                  </a:cubicBezTo>
                  <a:lnTo>
                    <a:pt x="1751" y="2632"/>
                  </a:lnTo>
                  <a:cubicBezTo>
                    <a:pt x="1930" y="2632"/>
                    <a:pt x="2073" y="2775"/>
                    <a:pt x="2073" y="2942"/>
                  </a:cubicBezTo>
                  <a:cubicBezTo>
                    <a:pt x="2073" y="3120"/>
                    <a:pt x="1918" y="3251"/>
                    <a:pt x="1751" y="3251"/>
                  </a:cubicBezTo>
                  <a:lnTo>
                    <a:pt x="977" y="3251"/>
                  </a:lnTo>
                  <a:cubicBezTo>
                    <a:pt x="894" y="3251"/>
                    <a:pt x="799" y="3227"/>
                    <a:pt x="715" y="3168"/>
                  </a:cubicBezTo>
                  <a:cubicBezTo>
                    <a:pt x="651" y="3126"/>
                    <a:pt x="577" y="3106"/>
                    <a:pt x="506" y="3106"/>
                  </a:cubicBezTo>
                  <a:cubicBezTo>
                    <a:pt x="393" y="3106"/>
                    <a:pt x="285" y="3156"/>
                    <a:pt x="227" y="3251"/>
                  </a:cubicBezTo>
                  <a:cubicBezTo>
                    <a:pt x="120" y="3418"/>
                    <a:pt x="144" y="3644"/>
                    <a:pt x="310" y="3751"/>
                  </a:cubicBezTo>
                  <a:cubicBezTo>
                    <a:pt x="549" y="3906"/>
                    <a:pt x="775" y="3966"/>
                    <a:pt x="1037" y="3966"/>
                  </a:cubicBezTo>
                  <a:lnTo>
                    <a:pt x="1037" y="4192"/>
                  </a:lnTo>
                  <a:cubicBezTo>
                    <a:pt x="1037" y="4382"/>
                    <a:pt x="1203" y="4549"/>
                    <a:pt x="1394" y="4549"/>
                  </a:cubicBezTo>
                  <a:cubicBezTo>
                    <a:pt x="1596" y="4549"/>
                    <a:pt x="1751" y="4382"/>
                    <a:pt x="1751" y="4192"/>
                  </a:cubicBezTo>
                  <a:lnTo>
                    <a:pt x="1751" y="3966"/>
                  </a:lnTo>
                  <a:cubicBezTo>
                    <a:pt x="2370" y="3966"/>
                    <a:pt x="2799" y="3489"/>
                    <a:pt x="2799" y="2942"/>
                  </a:cubicBezTo>
                  <a:cubicBezTo>
                    <a:pt x="2799" y="2382"/>
                    <a:pt x="2335" y="1918"/>
                    <a:pt x="1775" y="1918"/>
                  </a:cubicBezTo>
                  <a:lnTo>
                    <a:pt x="1025" y="1918"/>
                  </a:lnTo>
                  <a:cubicBezTo>
                    <a:pt x="846" y="1918"/>
                    <a:pt x="715" y="1763"/>
                    <a:pt x="715" y="1608"/>
                  </a:cubicBezTo>
                  <a:cubicBezTo>
                    <a:pt x="715" y="1430"/>
                    <a:pt x="858" y="1287"/>
                    <a:pt x="1025" y="1287"/>
                  </a:cubicBezTo>
                  <a:lnTo>
                    <a:pt x="1739" y="1287"/>
                  </a:lnTo>
                  <a:cubicBezTo>
                    <a:pt x="1858" y="1287"/>
                    <a:pt x="1989" y="1346"/>
                    <a:pt x="2084" y="1441"/>
                  </a:cubicBezTo>
                  <a:cubicBezTo>
                    <a:pt x="2151" y="1514"/>
                    <a:pt x="2243" y="1550"/>
                    <a:pt x="2336" y="1550"/>
                  </a:cubicBezTo>
                  <a:cubicBezTo>
                    <a:pt x="2425" y="1550"/>
                    <a:pt x="2515" y="1517"/>
                    <a:pt x="2585" y="1453"/>
                  </a:cubicBezTo>
                  <a:cubicBezTo>
                    <a:pt x="2739" y="1322"/>
                    <a:pt x="2739" y="1096"/>
                    <a:pt x="2608" y="953"/>
                  </a:cubicBezTo>
                  <a:cubicBezTo>
                    <a:pt x="2382" y="715"/>
                    <a:pt x="2073" y="572"/>
                    <a:pt x="1751" y="572"/>
                  </a:cubicBezTo>
                  <a:lnTo>
                    <a:pt x="1751" y="358"/>
                  </a:lnTo>
                  <a:cubicBezTo>
                    <a:pt x="1751" y="156"/>
                    <a:pt x="1596" y="1"/>
                    <a:pt x="1394" y="1"/>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1"/>
            <p:cNvSpPr/>
            <p:nvPr/>
          </p:nvSpPr>
          <p:spPr>
            <a:xfrm>
              <a:off x="6457950" y="2444175"/>
              <a:ext cx="158675" cy="155400"/>
            </a:xfrm>
            <a:custGeom>
              <a:rect b="b" l="l" r="r" t="t"/>
              <a:pathLst>
                <a:path extrusionOk="0" h="6216" w="6347">
                  <a:moveTo>
                    <a:pt x="3691" y="3894"/>
                  </a:moveTo>
                  <a:lnTo>
                    <a:pt x="3691" y="5501"/>
                  </a:lnTo>
                  <a:lnTo>
                    <a:pt x="2619" y="5501"/>
                  </a:lnTo>
                  <a:lnTo>
                    <a:pt x="2619" y="3894"/>
                  </a:lnTo>
                  <a:close/>
                  <a:moveTo>
                    <a:pt x="3155" y="787"/>
                  </a:moveTo>
                  <a:lnTo>
                    <a:pt x="5620" y="2525"/>
                  </a:lnTo>
                  <a:lnTo>
                    <a:pt x="5620" y="5501"/>
                  </a:lnTo>
                  <a:lnTo>
                    <a:pt x="4405" y="5501"/>
                  </a:lnTo>
                  <a:lnTo>
                    <a:pt x="4405" y="3537"/>
                  </a:lnTo>
                  <a:cubicBezTo>
                    <a:pt x="4405" y="3346"/>
                    <a:pt x="4251" y="3180"/>
                    <a:pt x="4048" y="3180"/>
                  </a:cubicBezTo>
                  <a:lnTo>
                    <a:pt x="2286" y="3180"/>
                  </a:lnTo>
                  <a:cubicBezTo>
                    <a:pt x="2084" y="3180"/>
                    <a:pt x="1929" y="3346"/>
                    <a:pt x="1929" y="3537"/>
                  </a:cubicBezTo>
                  <a:lnTo>
                    <a:pt x="1929" y="5501"/>
                  </a:lnTo>
                  <a:lnTo>
                    <a:pt x="702" y="5501"/>
                  </a:lnTo>
                  <a:lnTo>
                    <a:pt x="702" y="2525"/>
                  </a:lnTo>
                  <a:lnTo>
                    <a:pt x="3155" y="787"/>
                  </a:lnTo>
                  <a:close/>
                  <a:moveTo>
                    <a:pt x="3167" y="1"/>
                  </a:moveTo>
                  <a:cubicBezTo>
                    <a:pt x="3096" y="1"/>
                    <a:pt x="3024" y="25"/>
                    <a:pt x="2965" y="72"/>
                  </a:cubicBezTo>
                  <a:lnTo>
                    <a:pt x="155" y="2060"/>
                  </a:lnTo>
                  <a:cubicBezTo>
                    <a:pt x="60" y="2120"/>
                    <a:pt x="0" y="2239"/>
                    <a:pt x="0" y="2346"/>
                  </a:cubicBezTo>
                  <a:lnTo>
                    <a:pt x="0" y="5859"/>
                  </a:lnTo>
                  <a:cubicBezTo>
                    <a:pt x="0" y="6049"/>
                    <a:pt x="167" y="6216"/>
                    <a:pt x="357" y="6216"/>
                  </a:cubicBezTo>
                  <a:lnTo>
                    <a:pt x="5989" y="6216"/>
                  </a:lnTo>
                  <a:cubicBezTo>
                    <a:pt x="6179" y="6216"/>
                    <a:pt x="6346" y="6049"/>
                    <a:pt x="6346" y="5859"/>
                  </a:cubicBezTo>
                  <a:lnTo>
                    <a:pt x="6346" y="2346"/>
                  </a:lnTo>
                  <a:cubicBezTo>
                    <a:pt x="6334" y="2239"/>
                    <a:pt x="6275" y="2132"/>
                    <a:pt x="6179" y="2060"/>
                  </a:cubicBezTo>
                  <a:lnTo>
                    <a:pt x="3369" y="72"/>
                  </a:lnTo>
                  <a:cubicBezTo>
                    <a:pt x="3310" y="25"/>
                    <a:pt x="3239" y="1"/>
                    <a:pt x="3167" y="1"/>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1"/>
            <p:cNvSpPr/>
            <p:nvPr/>
          </p:nvSpPr>
          <p:spPr>
            <a:xfrm>
              <a:off x="6528475" y="2486750"/>
              <a:ext cx="17900" cy="19675"/>
            </a:xfrm>
            <a:custGeom>
              <a:rect b="b" l="l" r="r" t="t"/>
              <a:pathLst>
                <a:path extrusionOk="0" h="787" w="716">
                  <a:moveTo>
                    <a:pt x="358" y="0"/>
                  </a:moveTo>
                  <a:cubicBezTo>
                    <a:pt x="144" y="12"/>
                    <a:pt x="1" y="167"/>
                    <a:pt x="1" y="357"/>
                  </a:cubicBezTo>
                  <a:lnTo>
                    <a:pt x="1" y="429"/>
                  </a:lnTo>
                  <a:cubicBezTo>
                    <a:pt x="1" y="631"/>
                    <a:pt x="156" y="786"/>
                    <a:pt x="358" y="786"/>
                  </a:cubicBezTo>
                  <a:cubicBezTo>
                    <a:pt x="548" y="786"/>
                    <a:pt x="715" y="619"/>
                    <a:pt x="715" y="429"/>
                  </a:cubicBezTo>
                  <a:lnTo>
                    <a:pt x="715" y="357"/>
                  </a:lnTo>
                  <a:cubicBezTo>
                    <a:pt x="715" y="167"/>
                    <a:pt x="548" y="0"/>
                    <a:pt x="358" y="0"/>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1"/>
            <p:cNvSpPr/>
            <p:nvPr/>
          </p:nvSpPr>
          <p:spPr>
            <a:xfrm>
              <a:off x="6654100" y="2492925"/>
              <a:ext cx="80075" cy="86425"/>
            </a:xfrm>
            <a:custGeom>
              <a:rect b="b" l="l" r="r" t="t"/>
              <a:pathLst>
                <a:path extrusionOk="0" h="3457" w="3203">
                  <a:moveTo>
                    <a:pt x="1969" y="0"/>
                  </a:moveTo>
                  <a:cubicBezTo>
                    <a:pt x="1878" y="0"/>
                    <a:pt x="1786" y="33"/>
                    <a:pt x="1715" y="99"/>
                  </a:cubicBezTo>
                  <a:lnTo>
                    <a:pt x="881" y="932"/>
                  </a:lnTo>
                  <a:cubicBezTo>
                    <a:pt x="750" y="1063"/>
                    <a:pt x="750" y="1289"/>
                    <a:pt x="881" y="1432"/>
                  </a:cubicBezTo>
                  <a:cubicBezTo>
                    <a:pt x="947" y="1504"/>
                    <a:pt x="1036" y="1539"/>
                    <a:pt x="1127" y="1539"/>
                  </a:cubicBezTo>
                  <a:cubicBezTo>
                    <a:pt x="1218" y="1539"/>
                    <a:pt x="1310" y="1504"/>
                    <a:pt x="1381" y="1432"/>
                  </a:cubicBezTo>
                  <a:lnTo>
                    <a:pt x="1619" y="1194"/>
                  </a:lnTo>
                  <a:lnTo>
                    <a:pt x="1619" y="1420"/>
                  </a:lnTo>
                  <a:cubicBezTo>
                    <a:pt x="1619" y="2289"/>
                    <a:pt x="965" y="2742"/>
                    <a:pt x="357" y="2742"/>
                  </a:cubicBezTo>
                  <a:cubicBezTo>
                    <a:pt x="167" y="2742"/>
                    <a:pt x="0" y="2908"/>
                    <a:pt x="0" y="3099"/>
                  </a:cubicBezTo>
                  <a:cubicBezTo>
                    <a:pt x="0" y="3301"/>
                    <a:pt x="167" y="3456"/>
                    <a:pt x="357" y="3456"/>
                  </a:cubicBezTo>
                  <a:cubicBezTo>
                    <a:pt x="1429" y="3456"/>
                    <a:pt x="2322" y="2611"/>
                    <a:pt x="2322" y="1432"/>
                  </a:cubicBezTo>
                  <a:lnTo>
                    <a:pt x="2322" y="1206"/>
                  </a:lnTo>
                  <a:lnTo>
                    <a:pt x="2560" y="1444"/>
                  </a:lnTo>
                  <a:cubicBezTo>
                    <a:pt x="2626" y="1515"/>
                    <a:pt x="2715" y="1551"/>
                    <a:pt x="2807" y="1551"/>
                  </a:cubicBezTo>
                  <a:cubicBezTo>
                    <a:pt x="2899" y="1551"/>
                    <a:pt x="2995" y="1515"/>
                    <a:pt x="3072" y="1444"/>
                  </a:cubicBezTo>
                  <a:cubicBezTo>
                    <a:pt x="3203" y="1313"/>
                    <a:pt x="3203" y="1087"/>
                    <a:pt x="3072" y="944"/>
                  </a:cubicBezTo>
                  <a:lnTo>
                    <a:pt x="2215" y="99"/>
                  </a:lnTo>
                  <a:cubicBezTo>
                    <a:pt x="2149" y="33"/>
                    <a:pt x="2060" y="0"/>
                    <a:pt x="1969" y="0"/>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1"/>
            <p:cNvSpPr/>
            <p:nvPr/>
          </p:nvSpPr>
          <p:spPr>
            <a:xfrm>
              <a:off x="6481750" y="2319475"/>
              <a:ext cx="80100" cy="86400"/>
            </a:xfrm>
            <a:custGeom>
              <a:rect b="b" l="l" r="r" t="t"/>
              <a:pathLst>
                <a:path extrusionOk="0" h="3456" w="3204">
                  <a:moveTo>
                    <a:pt x="2846" y="0"/>
                  </a:moveTo>
                  <a:cubicBezTo>
                    <a:pt x="1775" y="0"/>
                    <a:pt x="882" y="845"/>
                    <a:pt x="882" y="2024"/>
                  </a:cubicBezTo>
                  <a:lnTo>
                    <a:pt x="882" y="2238"/>
                  </a:lnTo>
                  <a:lnTo>
                    <a:pt x="643" y="2000"/>
                  </a:lnTo>
                  <a:cubicBezTo>
                    <a:pt x="578" y="1935"/>
                    <a:pt x="489" y="1902"/>
                    <a:pt x="398" y="1902"/>
                  </a:cubicBezTo>
                  <a:cubicBezTo>
                    <a:pt x="307" y="1902"/>
                    <a:pt x="215" y="1935"/>
                    <a:pt x="143" y="2000"/>
                  </a:cubicBezTo>
                  <a:cubicBezTo>
                    <a:pt x="1" y="2143"/>
                    <a:pt x="1" y="2357"/>
                    <a:pt x="143" y="2512"/>
                  </a:cubicBezTo>
                  <a:lnTo>
                    <a:pt x="989" y="3358"/>
                  </a:lnTo>
                  <a:cubicBezTo>
                    <a:pt x="1054" y="3423"/>
                    <a:pt x="1144" y="3456"/>
                    <a:pt x="1234" y="3456"/>
                  </a:cubicBezTo>
                  <a:cubicBezTo>
                    <a:pt x="1325" y="3456"/>
                    <a:pt x="1417" y="3423"/>
                    <a:pt x="1489" y="3358"/>
                  </a:cubicBezTo>
                  <a:lnTo>
                    <a:pt x="2322" y="2524"/>
                  </a:lnTo>
                  <a:cubicBezTo>
                    <a:pt x="2465" y="2393"/>
                    <a:pt x="2465" y="2167"/>
                    <a:pt x="2322" y="2024"/>
                  </a:cubicBezTo>
                  <a:cubicBezTo>
                    <a:pt x="2257" y="1953"/>
                    <a:pt x="2167" y="1917"/>
                    <a:pt x="2077" y="1917"/>
                  </a:cubicBezTo>
                  <a:cubicBezTo>
                    <a:pt x="1986" y="1917"/>
                    <a:pt x="1894" y="1953"/>
                    <a:pt x="1822" y="2024"/>
                  </a:cubicBezTo>
                  <a:lnTo>
                    <a:pt x="1584" y="2262"/>
                  </a:lnTo>
                  <a:lnTo>
                    <a:pt x="1584" y="2036"/>
                  </a:lnTo>
                  <a:cubicBezTo>
                    <a:pt x="1584" y="1167"/>
                    <a:pt x="2239" y="714"/>
                    <a:pt x="2846" y="714"/>
                  </a:cubicBezTo>
                  <a:cubicBezTo>
                    <a:pt x="3037" y="714"/>
                    <a:pt x="3203" y="548"/>
                    <a:pt x="3203" y="357"/>
                  </a:cubicBezTo>
                  <a:cubicBezTo>
                    <a:pt x="3203" y="155"/>
                    <a:pt x="3037" y="0"/>
                    <a:pt x="2846" y="0"/>
                  </a:cubicBezTo>
                  <a:close/>
                </a:path>
              </a:pathLst>
            </a:custGeom>
            <a:solidFill>
              <a:schemeClr val="accent2"/>
            </a:solidFill>
            <a:ln>
              <a:noFill/>
            </a:ln>
            <a:effectLst>
              <a:outerShdw blurRad="57150" rotWithShape="0" algn="bl">
                <a:schemeClr val="accent1">
                  <a:alpha val="8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grpSp>
        <p:nvGrpSpPr>
          <p:cNvPr id="712" name="Google Shape;712;p52"/>
          <p:cNvGrpSpPr/>
          <p:nvPr/>
        </p:nvGrpSpPr>
        <p:grpSpPr>
          <a:xfrm>
            <a:off x="1348125" y="1453575"/>
            <a:ext cx="2943600" cy="1220400"/>
            <a:chOff x="1348125" y="1453575"/>
            <a:chExt cx="2943600" cy="1220400"/>
          </a:xfrm>
        </p:grpSpPr>
        <p:sp>
          <p:nvSpPr>
            <p:cNvPr id="713" name="Google Shape;713;p52"/>
            <p:cNvSpPr/>
            <p:nvPr/>
          </p:nvSpPr>
          <p:spPr>
            <a:xfrm>
              <a:off x="1348125" y="1453575"/>
              <a:ext cx="2943600" cy="1220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2"/>
            <p:cNvSpPr/>
            <p:nvPr/>
          </p:nvSpPr>
          <p:spPr>
            <a:xfrm>
              <a:off x="1425500" y="1533243"/>
              <a:ext cx="2788500" cy="10611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 name="Google Shape;715;p52"/>
          <p:cNvGrpSpPr/>
          <p:nvPr/>
        </p:nvGrpSpPr>
        <p:grpSpPr>
          <a:xfrm>
            <a:off x="4847675" y="1453575"/>
            <a:ext cx="2943600" cy="1220400"/>
            <a:chOff x="4847675" y="1453575"/>
            <a:chExt cx="2943600" cy="1220400"/>
          </a:xfrm>
        </p:grpSpPr>
        <p:sp>
          <p:nvSpPr>
            <p:cNvPr id="716" name="Google Shape;716;p52"/>
            <p:cNvSpPr/>
            <p:nvPr/>
          </p:nvSpPr>
          <p:spPr>
            <a:xfrm>
              <a:off x="4847675" y="1453575"/>
              <a:ext cx="2943600" cy="1220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2"/>
            <p:cNvSpPr/>
            <p:nvPr/>
          </p:nvSpPr>
          <p:spPr>
            <a:xfrm>
              <a:off x="4925050" y="1533243"/>
              <a:ext cx="2788500" cy="10611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52"/>
          <p:cNvGrpSpPr/>
          <p:nvPr/>
        </p:nvGrpSpPr>
        <p:grpSpPr>
          <a:xfrm>
            <a:off x="1348125" y="3221775"/>
            <a:ext cx="2943600" cy="1220400"/>
            <a:chOff x="1348125" y="3221775"/>
            <a:chExt cx="2943600" cy="1220400"/>
          </a:xfrm>
        </p:grpSpPr>
        <p:sp>
          <p:nvSpPr>
            <p:cNvPr id="719" name="Google Shape;719;p52"/>
            <p:cNvSpPr/>
            <p:nvPr/>
          </p:nvSpPr>
          <p:spPr>
            <a:xfrm>
              <a:off x="1348125" y="3221775"/>
              <a:ext cx="2943600" cy="1220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2"/>
            <p:cNvSpPr/>
            <p:nvPr/>
          </p:nvSpPr>
          <p:spPr>
            <a:xfrm>
              <a:off x="1425500" y="3301443"/>
              <a:ext cx="2788500" cy="10611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52"/>
          <p:cNvGrpSpPr/>
          <p:nvPr/>
        </p:nvGrpSpPr>
        <p:grpSpPr>
          <a:xfrm>
            <a:off x="4847675" y="3221775"/>
            <a:ext cx="2943600" cy="1220400"/>
            <a:chOff x="4847675" y="3221775"/>
            <a:chExt cx="2943600" cy="1220400"/>
          </a:xfrm>
        </p:grpSpPr>
        <p:sp>
          <p:nvSpPr>
            <p:cNvPr id="722" name="Google Shape;722;p52"/>
            <p:cNvSpPr/>
            <p:nvPr/>
          </p:nvSpPr>
          <p:spPr>
            <a:xfrm>
              <a:off x="4847675" y="3221775"/>
              <a:ext cx="2943600" cy="1220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2"/>
            <p:cNvSpPr/>
            <p:nvPr/>
          </p:nvSpPr>
          <p:spPr>
            <a:xfrm>
              <a:off x="4925050" y="3301443"/>
              <a:ext cx="2788500" cy="10611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52"/>
          <p:cNvSpPr/>
          <p:nvPr/>
        </p:nvSpPr>
        <p:spPr>
          <a:xfrm>
            <a:off x="1652475" y="2382118"/>
            <a:ext cx="23349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725" name="Google Shape;725;p52"/>
          <p:cNvSpPr/>
          <p:nvPr/>
        </p:nvSpPr>
        <p:spPr>
          <a:xfrm>
            <a:off x="5152025" y="2382118"/>
            <a:ext cx="23349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726" name="Google Shape;726;p52"/>
          <p:cNvSpPr/>
          <p:nvPr/>
        </p:nvSpPr>
        <p:spPr>
          <a:xfrm>
            <a:off x="1652475" y="4150318"/>
            <a:ext cx="23349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727" name="Google Shape;727;p52"/>
          <p:cNvSpPr/>
          <p:nvPr/>
        </p:nvSpPr>
        <p:spPr>
          <a:xfrm>
            <a:off x="5152025" y="4150318"/>
            <a:ext cx="23349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728" name="Google Shape;728;p52"/>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REVIEWS</a:t>
            </a:r>
            <a:endParaRPr/>
          </a:p>
        </p:txBody>
      </p:sp>
      <p:sp>
        <p:nvSpPr>
          <p:cNvPr id="729" name="Google Shape;729;p52"/>
          <p:cNvSpPr txBox="1"/>
          <p:nvPr>
            <p:ph idx="1" type="subTitle"/>
          </p:nvPr>
        </p:nvSpPr>
        <p:spPr>
          <a:xfrm>
            <a:off x="1871900" y="2433875"/>
            <a:ext cx="1892700" cy="30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AMAZING ANNE</a:t>
            </a:r>
            <a:endParaRPr/>
          </a:p>
        </p:txBody>
      </p:sp>
      <p:sp>
        <p:nvSpPr>
          <p:cNvPr id="730" name="Google Shape;730;p52"/>
          <p:cNvSpPr txBox="1"/>
          <p:nvPr>
            <p:ph idx="2" type="subTitle"/>
          </p:nvPr>
        </p:nvSpPr>
        <p:spPr>
          <a:xfrm>
            <a:off x="1514588" y="1605860"/>
            <a:ext cx="26061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
            </a:r>
            <a:r>
              <a:rPr lang="en"/>
              <a:t>Mercury is the closest planet to the Sun”</a:t>
            </a:r>
            <a:endParaRPr/>
          </a:p>
        </p:txBody>
      </p:sp>
      <p:sp>
        <p:nvSpPr>
          <p:cNvPr id="731" name="Google Shape;731;p52"/>
          <p:cNvSpPr txBox="1"/>
          <p:nvPr>
            <p:ph idx="3" type="subTitle"/>
          </p:nvPr>
        </p:nvSpPr>
        <p:spPr>
          <a:xfrm>
            <a:off x="5374450" y="2433875"/>
            <a:ext cx="1892700" cy="30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BLAZING BOB</a:t>
            </a:r>
            <a:endParaRPr/>
          </a:p>
        </p:txBody>
      </p:sp>
      <p:sp>
        <p:nvSpPr>
          <p:cNvPr id="732" name="Google Shape;732;p52"/>
          <p:cNvSpPr txBox="1"/>
          <p:nvPr>
            <p:ph idx="4" type="subTitle"/>
          </p:nvPr>
        </p:nvSpPr>
        <p:spPr>
          <a:xfrm>
            <a:off x="5018638" y="1605860"/>
            <a:ext cx="26061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
            </a:r>
            <a:r>
              <a:rPr lang="en"/>
              <a:t>Venus has a beautiful name, but it’s hot”</a:t>
            </a:r>
            <a:endParaRPr/>
          </a:p>
        </p:txBody>
      </p:sp>
      <p:sp>
        <p:nvSpPr>
          <p:cNvPr id="733" name="Google Shape;733;p52"/>
          <p:cNvSpPr txBox="1"/>
          <p:nvPr>
            <p:ph idx="5" type="subTitle"/>
          </p:nvPr>
        </p:nvSpPr>
        <p:spPr>
          <a:xfrm>
            <a:off x="1871900" y="4202075"/>
            <a:ext cx="1892700" cy="30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CURIOUS CHRIS</a:t>
            </a:r>
            <a:endParaRPr/>
          </a:p>
        </p:txBody>
      </p:sp>
      <p:sp>
        <p:nvSpPr>
          <p:cNvPr id="734" name="Google Shape;734;p52"/>
          <p:cNvSpPr txBox="1"/>
          <p:nvPr>
            <p:ph idx="6" type="subTitle"/>
          </p:nvPr>
        </p:nvSpPr>
        <p:spPr>
          <a:xfrm>
            <a:off x="1514588" y="3374060"/>
            <a:ext cx="26061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
            </a:r>
            <a:r>
              <a:rPr lang="en"/>
              <a:t>Despite being red, Mars is actually cold”</a:t>
            </a:r>
            <a:endParaRPr/>
          </a:p>
        </p:txBody>
      </p:sp>
      <p:sp>
        <p:nvSpPr>
          <p:cNvPr id="735" name="Google Shape;735;p52"/>
          <p:cNvSpPr txBox="1"/>
          <p:nvPr>
            <p:ph idx="7" type="subTitle"/>
          </p:nvPr>
        </p:nvSpPr>
        <p:spPr>
          <a:xfrm>
            <a:off x="5374450" y="4202075"/>
            <a:ext cx="1892700" cy="30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DELIRIOUS DEE</a:t>
            </a:r>
            <a:endParaRPr/>
          </a:p>
        </p:txBody>
      </p:sp>
      <p:sp>
        <p:nvSpPr>
          <p:cNvPr id="736" name="Google Shape;736;p52"/>
          <p:cNvSpPr txBox="1"/>
          <p:nvPr>
            <p:ph idx="8" type="subTitle"/>
          </p:nvPr>
        </p:nvSpPr>
        <p:spPr>
          <a:xfrm>
            <a:off x="5018638" y="3374060"/>
            <a:ext cx="26061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planet</a:t>
            </a:r>
            <a:r>
              <a:rPr lang="en"/>
              <a: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53"/>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p>
        </p:txBody>
      </p:sp>
      <p:sp>
        <p:nvSpPr>
          <p:cNvPr id="742" name="Google Shape;742;p53"/>
          <p:cNvSpPr txBox="1"/>
          <p:nvPr>
            <p:ph idx="1" type="subTitle"/>
          </p:nvPr>
        </p:nvSpPr>
        <p:spPr>
          <a:xfrm>
            <a:off x="713100" y="2897750"/>
            <a:ext cx="23133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43" name="Google Shape;743;p53"/>
          <p:cNvSpPr txBox="1"/>
          <p:nvPr>
            <p:ph idx="2" type="subTitle"/>
          </p:nvPr>
        </p:nvSpPr>
        <p:spPr>
          <a:xfrm>
            <a:off x="713100" y="3282450"/>
            <a:ext cx="2313300" cy="119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744" name="Google Shape;744;p53"/>
          <p:cNvSpPr txBox="1"/>
          <p:nvPr>
            <p:ph idx="3" type="subTitle"/>
          </p:nvPr>
        </p:nvSpPr>
        <p:spPr>
          <a:xfrm>
            <a:off x="3415350" y="2897750"/>
            <a:ext cx="23133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45" name="Google Shape;745;p53"/>
          <p:cNvSpPr txBox="1"/>
          <p:nvPr>
            <p:ph idx="4" type="subTitle"/>
          </p:nvPr>
        </p:nvSpPr>
        <p:spPr>
          <a:xfrm>
            <a:off x="3415350" y="3282450"/>
            <a:ext cx="2313300" cy="119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in the Solar System</a:t>
            </a:r>
            <a:endParaRPr/>
          </a:p>
        </p:txBody>
      </p:sp>
      <p:sp>
        <p:nvSpPr>
          <p:cNvPr id="746" name="Google Shape;746;p53"/>
          <p:cNvSpPr txBox="1"/>
          <p:nvPr>
            <p:ph idx="5" type="subTitle"/>
          </p:nvPr>
        </p:nvSpPr>
        <p:spPr>
          <a:xfrm>
            <a:off x="6117600" y="2897750"/>
            <a:ext cx="23133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47" name="Google Shape;747;p53"/>
          <p:cNvSpPr txBox="1"/>
          <p:nvPr>
            <p:ph idx="6" type="subTitle"/>
          </p:nvPr>
        </p:nvSpPr>
        <p:spPr>
          <a:xfrm>
            <a:off x="6117600" y="3282450"/>
            <a:ext cx="2313300" cy="119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closest planet from the Sun</a:t>
            </a:r>
            <a:endParaRPr/>
          </a:p>
        </p:txBody>
      </p:sp>
      <p:sp>
        <p:nvSpPr>
          <p:cNvPr id="748" name="Google Shape;748;p53"/>
          <p:cNvSpPr/>
          <p:nvPr/>
        </p:nvSpPr>
        <p:spPr>
          <a:xfrm>
            <a:off x="1270650" y="1508735"/>
            <a:ext cx="1198200" cy="11982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3"/>
          <p:cNvSpPr/>
          <p:nvPr/>
        </p:nvSpPr>
        <p:spPr>
          <a:xfrm>
            <a:off x="3972900" y="1508735"/>
            <a:ext cx="1198200" cy="11982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3"/>
          <p:cNvSpPr/>
          <p:nvPr/>
        </p:nvSpPr>
        <p:spPr>
          <a:xfrm>
            <a:off x="6675150" y="1508735"/>
            <a:ext cx="1198200" cy="11982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 name="Google Shape;751;p53"/>
          <p:cNvGrpSpPr/>
          <p:nvPr/>
        </p:nvGrpSpPr>
        <p:grpSpPr>
          <a:xfrm>
            <a:off x="1639439" y="1854918"/>
            <a:ext cx="460622" cy="505835"/>
            <a:chOff x="1457275" y="278875"/>
            <a:chExt cx="4685875" cy="5145825"/>
          </a:xfrm>
        </p:grpSpPr>
        <p:sp>
          <p:nvSpPr>
            <p:cNvPr id="752" name="Google Shape;752;p53"/>
            <p:cNvSpPr/>
            <p:nvPr/>
          </p:nvSpPr>
          <p:spPr>
            <a:xfrm>
              <a:off x="1457275" y="278875"/>
              <a:ext cx="4685875" cy="5145825"/>
            </a:xfrm>
            <a:custGeom>
              <a:rect b="b" l="l" r="r" t="t"/>
              <a:pathLst>
                <a:path extrusionOk="0" h="205833" w="187435">
                  <a:moveTo>
                    <a:pt x="93718" y="9787"/>
                  </a:moveTo>
                  <a:cubicBezTo>
                    <a:pt x="125196" y="9787"/>
                    <a:pt x="150802" y="35394"/>
                    <a:pt x="150802" y="66872"/>
                  </a:cubicBezTo>
                  <a:cubicBezTo>
                    <a:pt x="150802" y="98350"/>
                    <a:pt x="125196" y="123956"/>
                    <a:pt x="93718" y="123956"/>
                  </a:cubicBezTo>
                  <a:cubicBezTo>
                    <a:pt x="62239" y="123956"/>
                    <a:pt x="36633" y="98350"/>
                    <a:pt x="36633" y="66872"/>
                  </a:cubicBezTo>
                  <a:cubicBezTo>
                    <a:pt x="36633" y="35394"/>
                    <a:pt x="62239" y="9787"/>
                    <a:pt x="93718" y="9787"/>
                  </a:cubicBezTo>
                  <a:close/>
                  <a:moveTo>
                    <a:pt x="46778" y="114464"/>
                  </a:moveTo>
                  <a:cubicBezTo>
                    <a:pt x="49126" y="116780"/>
                    <a:pt x="51638" y="118900"/>
                    <a:pt x="54313" y="120858"/>
                  </a:cubicBezTo>
                  <a:lnTo>
                    <a:pt x="24792" y="167308"/>
                  </a:lnTo>
                  <a:lnTo>
                    <a:pt x="14190" y="165743"/>
                  </a:lnTo>
                  <a:lnTo>
                    <a:pt x="46778" y="114464"/>
                  </a:lnTo>
                  <a:close/>
                  <a:moveTo>
                    <a:pt x="140658" y="114464"/>
                  </a:moveTo>
                  <a:lnTo>
                    <a:pt x="173245" y="165743"/>
                  </a:lnTo>
                  <a:lnTo>
                    <a:pt x="162643" y="167308"/>
                  </a:lnTo>
                  <a:lnTo>
                    <a:pt x="133122" y="120858"/>
                  </a:lnTo>
                  <a:cubicBezTo>
                    <a:pt x="135797" y="118900"/>
                    <a:pt x="138309" y="116780"/>
                    <a:pt x="140658" y="114464"/>
                  </a:cubicBezTo>
                  <a:close/>
                  <a:moveTo>
                    <a:pt x="62598" y="126044"/>
                  </a:moveTo>
                  <a:cubicBezTo>
                    <a:pt x="65534" y="127577"/>
                    <a:pt x="68568" y="128915"/>
                    <a:pt x="71667" y="129991"/>
                  </a:cubicBezTo>
                  <a:lnTo>
                    <a:pt x="43646" y="174126"/>
                  </a:lnTo>
                  <a:lnTo>
                    <a:pt x="41885" y="171484"/>
                  </a:lnTo>
                  <a:cubicBezTo>
                    <a:pt x="41102" y="170342"/>
                    <a:pt x="39895" y="169559"/>
                    <a:pt x="38525" y="169363"/>
                  </a:cubicBezTo>
                  <a:lnTo>
                    <a:pt x="35361" y="168907"/>
                  </a:lnTo>
                  <a:lnTo>
                    <a:pt x="62598" y="126044"/>
                  </a:lnTo>
                  <a:close/>
                  <a:moveTo>
                    <a:pt x="124837" y="126044"/>
                  </a:moveTo>
                  <a:lnTo>
                    <a:pt x="152075" y="168907"/>
                  </a:lnTo>
                  <a:lnTo>
                    <a:pt x="148910" y="169363"/>
                  </a:lnTo>
                  <a:cubicBezTo>
                    <a:pt x="147540" y="169559"/>
                    <a:pt x="146333" y="170342"/>
                    <a:pt x="145551" y="171484"/>
                  </a:cubicBezTo>
                  <a:lnTo>
                    <a:pt x="143789" y="174126"/>
                  </a:lnTo>
                  <a:lnTo>
                    <a:pt x="115769" y="129991"/>
                  </a:lnTo>
                  <a:cubicBezTo>
                    <a:pt x="118867" y="128915"/>
                    <a:pt x="121901" y="127577"/>
                    <a:pt x="124837" y="126044"/>
                  </a:cubicBezTo>
                  <a:close/>
                  <a:moveTo>
                    <a:pt x="81583" y="132633"/>
                  </a:moveTo>
                  <a:cubicBezTo>
                    <a:pt x="85204" y="133286"/>
                    <a:pt x="88857" y="133677"/>
                    <a:pt x="92511" y="133742"/>
                  </a:cubicBezTo>
                  <a:lnTo>
                    <a:pt x="55487" y="191969"/>
                  </a:lnTo>
                  <a:lnTo>
                    <a:pt x="49550" y="183064"/>
                  </a:lnTo>
                  <a:lnTo>
                    <a:pt x="81583" y="132633"/>
                  </a:lnTo>
                  <a:close/>
                  <a:moveTo>
                    <a:pt x="105852" y="132633"/>
                  </a:moveTo>
                  <a:lnTo>
                    <a:pt x="137885" y="183064"/>
                  </a:lnTo>
                  <a:lnTo>
                    <a:pt x="131948" y="191969"/>
                  </a:lnTo>
                  <a:lnTo>
                    <a:pt x="99524" y="140919"/>
                  </a:lnTo>
                  <a:lnTo>
                    <a:pt x="104645" y="132829"/>
                  </a:lnTo>
                  <a:cubicBezTo>
                    <a:pt x="105037" y="132764"/>
                    <a:pt x="105461" y="132699"/>
                    <a:pt x="105852" y="132633"/>
                  </a:cubicBezTo>
                  <a:close/>
                  <a:moveTo>
                    <a:pt x="93718" y="1"/>
                  </a:moveTo>
                  <a:cubicBezTo>
                    <a:pt x="56857" y="1"/>
                    <a:pt x="26847" y="30011"/>
                    <a:pt x="26847" y="66872"/>
                  </a:cubicBezTo>
                  <a:cubicBezTo>
                    <a:pt x="26847" y="81257"/>
                    <a:pt x="31479" y="95251"/>
                    <a:pt x="40091" y="106766"/>
                  </a:cubicBezTo>
                  <a:lnTo>
                    <a:pt x="1893" y="166852"/>
                  </a:lnTo>
                  <a:cubicBezTo>
                    <a:pt x="1" y="169820"/>
                    <a:pt x="1795" y="173767"/>
                    <a:pt x="5285" y="174289"/>
                  </a:cubicBezTo>
                  <a:lnTo>
                    <a:pt x="26488" y="177453"/>
                  </a:lnTo>
                  <a:lnTo>
                    <a:pt x="34937" y="178725"/>
                  </a:lnTo>
                  <a:lnTo>
                    <a:pt x="39634" y="185804"/>
                  </a:lnTo>
                  <a:lnTo>
                    <a:pt x="39634" y="185836"/>
                  </a:lnTo>
                  <a:lnTo>
                    <a:pt x="51507" y="203647"/>
                  </a:lnTo>
                  <a:cubicBezTo>
                    <a:pt x="52421" y="205017"/>
                    <a:pt x="53954" y="205832"/>
                    <a:pt x="55585" y="205832"/>
                  </a:cubicBezTo>
                  <a:lnTo>
                    <a:pt x="55618" y="205832"/>
                  </a:lnTo>
                  <a:cubicBezTo>
                    <a:pt x="57281" y="205832"/>
                    <a:pt x="58814" y="204984"/>
                    <a:pt x="59695" y="203582"/>
                  </a:cubicBezTo>
                  <a:lnTo>
                    <a:pt x="93718" y="150052"/>
                  </a:lnTo>
                  <a:lnTo>
                    <a:pt x="127740" y="203582"/>
                  </a:lnTo>
                  <a:cubicBezTo>
                    <a:pt x="128621" y="204984"/>
                    <a:pt x="130154" y="205832"/>
                    <a:pt x="131818" y="205832"/>
                  </a:cubicBezTo>
                  <a:lnTo>
                    <a:pt x="131850" y="205832"/>
                  </a:lnTo>
                  <a:cubicBezTo>
                    <a:pt x="133514" y="205832"/>
                    <a:pt x="135014" y="205017"/>
                    <a:pt x="135928" y="203679"/>
                  </a:cubicBezTo>
                  <a:lnTo>
                    <a:pt x="147801" y="185836"/>
                  </a:lnTo>
                  <a:lnTo>
                    <a:pt x="147801" y="185804"/>
                  </a:lnTo>
                  <a:lnTo>
                    <a:pt x="152499" y="178725"/>
                  </a:lnTo>
                  <a:lnTo>
                    <a:pt x="160947" y="177453"/>
                  </a:lnTo>
                  <a:lnTo>
                    <a:pt x="182117" y="174289"/>
                  </a:lnTo>
                  <a:cubicBezTo>
                    <a:pt x="185640" y="173767"/>
                    <a:pt x="187434" y="169820"/>
                    <a:pt x="185542" y="166852"/>
                  </a:cubicBezTo>
                  <a:lnTo>
                    <a:pt x="147345" y="106766"/>
                  </a:lnTo>
                  <a:cubicBezTo>
                    <a:pt x="155956" y="95251"/>
                    <a:pt x="160588" y="81257"/>
                    <a:pt x="160588" y="66872"/>
                  </a:cubicBezTo>
                  <a:cubicBezTo>
                    <a:pt x="160588" y="30011"/>
                    <a:pt x="130578" y="1"/>
                    <a:pt x="93718" y="1"/>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3"/>
            <p:cNvSpPr/>
            <p:nvPr/>
          </p:nvSpPr>
          <p:spPr>
            <a:xfrm>
              <a:off x="2617725" y="795700"/>
              <a:ext cx="2364975" cy="2163175"/>
            </a:xfrm>
            <a:custGeom>
              <a:rect b="b" l="l" r="r" t="t"/>
              <a:pathLst>
                <a:path extrusionOk="0" h="86527" w="94599">
                  <a:moveTo>
                    <a:pt x="47300" y="14688"/>
                  </a:moveTo>
                  <a:lnTo>
                    <a:pt x="54770" y="32498"/>
                  </a:lnTo>
                  <a:cubicBezTo>
                    <a:pt x="55487" y="34195"/>
                    <a:pt x="57053" y="35336"/>
                    <a:pt x="58880" y="35467"/>
                  </a:cubicBezTo>
                  <a:lnTo>
                    <a:pt x="78125" y="37098"/>
                  </a:lnTo>
                  <a:lnTo>
                    <a:pt x="63512" y="49722"/>
                  </a:lnTo>
                  <a:cubicBezTo>
                    <a:pt x="62109" y="50896"/>
                    <a:pt x="61522" y="52755"/>
                    <a:pt x="61946" y="54517"/>
                  </a:cubicBezTo>
                  <a:lnTo>
                    <a:pt x="66350" y="73338"/>
                  </a:lnTo>
                  <a:lnTo>
                    <a:pt x="49844" y="63324"/>
                  </a:lnTo>
                  <a:cubicBezTo>
                    <a:pt x="49061" y="62851"/>
                    <a:pt x="48180" y="62615"/>
                    <a:pt x="47300" y="62615"/>
                  </a:cubicBezTo>
                  <a:cubicBezTo>
                    <a:pt x="46419" y="62615"/>
                    <a:pt x="45538" y="62851"/>
                    <a:pt x="44755" y="63324"/>
                  </a:cubicBezTo>
                  <a:lnTo>
                    <a:pt x="28250" y="73338"/>
                  </a:lnTo>
                  <a:lnTo>
                    <a:pt x="28250" y="73338"/>
                  </a:lnTo>
                  <a:lnTo>
                    <a:pt x="32686" y="54517"/>
                  </a:lnTo>
                  <a:cubicBezTo>
                    <a:pt x="33077" y="52755"/>
                    <a:pt x="32490" y="50896"/>
                    <a:pt x="31120" y="49722"/>
                  </a:cubicBezTo>
                  <a:lnTo>
                    <a:pt x="16474" y="37098"/>
                  </a:lnTo>
                  <a:lnTo>
                    <a:pt x="35720" y="35467"/>
                  </a:lnTo>
                  <a:cubicBezTo>
                    <a:pt x="37546" y="35336"/>
                    <a:pt x="39112" y="34195"/>
                    <a:pt x="39830" y="32498"/>
                  </a:cubicBezTo>
                  <a:lnTo>
                    <a:pt x="47300" y="14688"/>
                  </a:lnTo>
                  <a:close/>
                  <a:moveTo>
                    <a:pt x="47300" y="1"/>
                  </a:moveTo>
                  <a:cubicBezTo>
                    <a:pt x="44796" y="1"/>
                    <a:pt x="42292" y="1363"/>
                    <a:pt x="41134" y="4086"/>
                  </a:cubicBezTo>
                  <a:lnTo>
                    <a:pt x="31936" y="25974"/>
                  </a:lnTo>
                  <a:lnTo>
                    <a:pt x="8286" y="27964"/>
                  </a:lnTo>
                  <a:cubicBezTo>
                    <a:pt x="2382" y="28454"/>
                    <a:pt x="1" y="35793"/>
                    <a:pt x="4502" y="39675"/>
                  </a:cubicBezTo>
                  <a:lnTo>
                    <a:pt x="22476" y="55169"/>
                  </a:lnTo>
                  <a:lnTo>
                    <a:pt x="17028" y="78297"/>
                  </a:lnTo>
                  <a:cubicBezTo>
                    <a:pt x="15988" y="82786"/>
                    <a:pt x="19524" y="86526"/>
                    <a:pt x="23526" y="86526"/>
                  </a:cubicBezTo>
                  <a:cubicBezTo>
                    <a:pt x="24670" y="86526"/>
                    <a:pt x="25853" y="86220"/>
                    <a:pt x="26977" y="85538"/>
                  </a:cubicBezTo>
                  <a:lnTo>
                    <a:pt x="47300" y="73241"/>
                  </a:lnTo>
                  <a:lnTo>
                    <a:pt x="67622" y="85538"/>
                  </a:lnTo>
                  <a:cubicBezTo>
                    <a:pt x="68746" y="86220"/>
                    <a:pt x="69929" y="86526"/>
                    <a:pt x="71074" y="86526"/>
                  </a:cubicBezTo>
                  <a:cubicBezTo>
                    <a:pt x="75075" y="86526"/>
                    <a:pt x="78611" y="82786"/>
                    <a:pt x="77571" y="78297"/>
                  </a:cubicBezTo>
                  <a:lnTo>
                    <a:pt x="72123" y="55169"/>
                  </a:lnTo>
                  <a:lnTo>
                    <a:pt x="90129" y="39675"/>
                  </a:lnTo>
                  <a:cubicBezTo>
                    <a:pt x="94598" y="35793"/>
                    <a:pt x="92217" y="28454"/>
                    <a:pt x="86313" y="27964"/>
                  </a:cubicBezTo>
                  <a:lnTo>
                    <a:pt x="62664" y="25974"/>
                  </a:lnTo>
                  <a:lnTo>
                    <a:pt x="53465" y="4086"/>
                  </a:lnTo>
                  <a:cubicBezTo>
                    <a:pt x="52307" y="1363"/>
                    <a:pt x="49803" y="1"/>
                    <a:pt x="47300" y="1"/>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53"/>
          <p:cNvGrpSpPr/>
          <p:nvPr/>
        </p:nvGrpSpPr>
        <p:grpSpPr>
          <a:xfrm>
            <a:off x="4411508" y="1861231"/>
            <a:ext cx="320983" cy="493207"/>
            <a:chOff x="2128425" y="278975"/>
            <a:chExt cx="3343575" cy="5137575"/>
          </a:xfrm>
        </p:grpSpPr>
        <p:sp>
          <p:nvSpPr>
            <p:cNvPr id="755" name="Google Shape;755;p53"/>
            <p:cNvSpPr/>
            <p:nvPr/>
          </p:nvSpPr>
          <p:spPr>
            <a:xfrm>
              <a:off x="2128425" y="278975"/>
              <a:ext cx="3343575" cy="5137575"/>
            </a:xfrm>
            <a:custGeom>
              <a:rect b="b" l="l" r="r" t="t"/>
              <a:pathLst>
                <a:path extrusionOk="0" h="205503" w="133743">
                  <a:moveTo>
                    <a:pt x="45669" y="62007"/>
                  </a:moveTo>
                  <a:lnTo>
                    <a:pt x="88074" y="62334"/>
                  </a:lnTo>
                  <a:lnTo>
                    <a:pt x="88074" y="75218"/>
                  </a:lnTo>
                  <a:cubicBezTo>
                    <a:pt x="81192" y="72919"/>
                    <a:pt x="74032" y="71769"/>
                    <a:pt x="66872" y="71769"/>
                  </a:cubicBezTo>
                  <a:cubicBezTo>
                    <a:pt x="59712" y="71769"/>
                    <a:pt x="52551" y="72919"/>
                    <a:pt x="45669" y="75218"/>
                  </a:cubicBezTo>
                  <a:lnTo>
                    <a:pt x="45669" y="62007"/>
                  </a:lnTo>
                  <a:close/>
                  <a:moveTo>
                    <a:pt x="66872" y="81547"/>
                  </a:moveTo>
                  <a:cubicBezTo>
                    <a:pt x="98350" y="81547"/>
                    <a:pt x="123956" y="107153"/>
                    <a:pt x="123956" y="138631"/>
                  </a:cubicBezTo>
                  <a:cubicBezTo>
                    <a:pt x="123956" y="170110"/>
                    <a:pt x="98350" y="195716"/>
                    <a:pt x="66872" y="195716"/>
                  </a:cubicBezTo>
                  <a:cubicBezTo>
                    <a:pt x="35393" y="195716"/>
                    <a:pt x="9787" y="170110"/>
                    <a:pt x="9787" y="138631"/>
                  </a:cubicBezTo>
                  <a:cubicBezTo>
                    <a:pt x="9787" y="107153"/>
                    <a:pt x="35393" y="81547"/>
                    <a:pt x="66872" y="81547"/>
                  </a:cubicBezTo>
                  <a:close/>
                  <a:moveTo>
                    <a:pt x="14285" y="0"/>
                  </a:moveTo>
                  <a:cubicBezTo>
                    <a:pt x="13317" y="0"/>
                    <a:pt x="12339" y="286"/>
                    <a:pt x="11483" y="878"/>
                  </a:cubicBezTo>
                  <a:cubicBezTo>
                    <a:pt x="9265" y="2411"/>
                    <a:pt x="8710" y="5477"/>
                    <a:pt x="10243" y="7695"/>
                  </a:cubicBezTo>
                  <a:lnTo>
                    <a:pt x="41200" y="52189"/>
                  </a:lnTo>
                  <a:lnTo>
                    <a:pt x="40808" y="52189"/>
                  </a:lnTo>
                  <a:cubicBezTo>
                    <a:pt x="40789" y="52189"/>
                    <a:pt x="40769" y="52188"/>
                    <a:pt x="40749" y="52188"/>
                  </a:cubicBezTo>
                  <a:cubicBezTo>
                    <a:pt x="38069" y="52188"/>
                    <a:pt x="35883" y="54394"/>
                    <a:pt x="35883" y="57082"/>
                  </a:cubicBezTo>
                  <a:lnTo>
                    <a:pt x="35883" y="79394"/>
                  </a:lnTo>
                  <a:cubicBezTo>
                    <a:pt x="13832" y="90941"/>
                    <a:pt x="33" y="113742"/>
                    <a:pt x="1" y="138631"/>
                  </a:cubicBezTo>
                  <a:cubicBezTo>
                    <a:pt x="1" y="175492"/>
                    <a:pt x="30011" y="205502"/>
                    <a:pt x="66872" y="205502"/>
                  </a:cubicBezTo>
                  <a:cubicBezTo>
                    <a:pt x="103732" y="205502"/>
                    <a:pt x="133742" y="175492"/>
                    <a:pt x="133742" y="138631"/>
                  </a:cubicBezTo>
                  <a:cubicBezTo>
                    <a:pt x="133710" y="113742"/>
                    <a:pt x="119911" y="90941"/>
                    <a:pt x="97860" y="79394"/>
                  </a:cubicBezTo>
                  <a:lnTo>
                    <a:pt x="97860" y="57506"/>
                  </a:lnTo>
                  <a:cubicBezTo>
                    <a:pt x="97860" y="54798"/>
                    <a:pt x="95708" y="52613"/>
                    <a:pt x="93000" y="52613"/>
                  </a:cubicBezTo>
                  <a:lnTo>
                    <a:pt x="92250" y="52580"/>
                  </a:lnTo>
                  <a:lnTo>
                    <a:pt x="123500" y="7695"/>
                  </a:lnTo>
                  <a:cubicBezTo>
                    <a:pt x="125033" y="5477"/>
                    <a:pt x="124478" y="2411"/>
                    <a:pt x="122260" y="878"/>
                  </a:cubicBezTo>
                  <a:cubicBezTo>
                    <a:pt x="121404" y="286"/>
                    <a:pt x="120426" y="0"/>
                    <a:pt x="119458" y="0"/>
                  </a:cubicBezTo>
                  <a:cubicBezTo>
                    <a:pt x="117919" y="0"/>
                    <a:pt x="116404" y="723"/>
                    <a:pt x="115443" y="2085"/>
                  </a:cubicBezTo>
                  <a:lnTo>
                    <a:pt x="80637" y="52189"/>
                  </a:lnTo>
                  <a:lnTo>
                    <a:pt x="59924" y="52189"/>
                  </a:lnTo>
                  <a:lnTo>
                    <a:pt x="90880" y="7695"/>
                  </a:lnTo>
                  <a:cubicBezTo>
                    <a:pt x="92413" y="5477"/>
                    <a:pt x="91858" y="2411"/>
                    <a:pt x="89640" y="878"/>
                  </a:cubicBezTo>
                  <a:cubicBezTo>
                    <a:pt x="88784" y="286"/>
                    <a:pt x="87806" y="0"/>
                    <a:pt x="86838" y="0"/>
                  </a:cubicBezTo>
                  <a:cubicBezTo>
                    <a:pt x="85299" y="0"/>
                    <a:pt x="83784" y="723"/>
                    <a:pt x="82823" y="2085"/>
                  </a:cubicBezTo>
                  <a:lnTo>
                    <a:pt x="66872" y="25049"/>
                  </a:lnTo>
                  <a:lnTo>
                    <a:pt x="50920" y="2085"/>
                  </a:lnTo>
                  <a:cubicBezTo>
                    <a:pt x="49959" y="723"/>
                    <a:pt x="48444" y="0"/>
                    <a:pt x="46905" y="0"/>
                  </a:cubicBezTo>
                  <a:cubicBezTo>
                    <a:pt x="45937" y="0"/>
                    <a:pt x="44959" y="286"/>
                    <a:pt x="44103" y="878"/>
                  </a:cubicBezTo>
                  <a:cubicBezTo>
                    <a:pt x="41885" y="2411"/>
                    <a:pt x="41330" y="5477"/>
                    <a:pt x="42863" y="7695"/>
                  </a:cubicBezTo>
                  <a:lnTo>
                    <a:pt x="60902" y="33628"/>
                  </a:lnTo>
                  <a:lnTo>
                    <a:pt x="50562" y="48503"/>
                  </a:lnTo>
                  <a:lnTo>
                    <a:pt x="18301" y="2085"/>
                  </a:lnTo>
                  <a:cubicBezTo>
                    <a:pt x="17339" y="723"/>
                    <a:pt x="15825" y="0"/>
                    <a:pt x="14285" y="0"/>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3"/>
            <p:cNvSpPr/>
            <p:nvPr/>
          </p:nvSpPr>
          <p:spPr>
            <a:xfrm>
              <a:off x="2617725" y="2589800"/>
              <a:ext cx="2323375" cy="2163150"/>
            </a:xfrm>
            <a:custGeom>
              <a:rect b="b" l="l" r="r" t="t"/>
              <a:pathLst>
                <a:path extrusionOk="0" h="86526" w="92935">
                  <a:moveTo>
                    <a:pt x="47300" y="14688"/>
                  </a:moveTo>
                  <a:lnTo>
                    <a:pt x="54770" y="32498"/>
                  </a:lnTo>
                  <a:cubicBezTo>
                    <a:pt x="55487" y="34194"/>
                    <a:pt x="57053" y="35336"/>
                    <a:pt x="58880" y="35466"/>
                  </a:cubicBezTo>
                  <a:lnTo>
                    <a:pt x="78125" y="37097"/>
                  </a:lnTo>
                  <a:lnTo>
                    <a:pt x="63512" y="49721"/>
                  </a:lnTo>
                  <a:cubicBezTo>
                    <a:pt x="62109" y="50896"/>
                    <a:pt x="61522" y="52755"/>
                    <a:pt x="61946" y="54516"/>
                  </a:cubicBezTo>
                  <a:lnTo>
                    <a:pt x="66350" y="73338"/>
                  </a:lnTo>
                  <a:lnTo>
                    <a:pt x="49844" y="63324"/>
                  </a:lnTo>
                  <a:cubicBezTo>
                    <a:pt x="49061" y="62851"/>
                    <a:pt x="48180" y="62614"/>
                    <a:pt x="47300" y="62614"/>
                  </a:cubicBezTo>
                  <a:cubicBezTo>
                    <a:pt x="46419" y="62614"/>
                    <a:pt x="45538" y="62851"/>
                    <a:pt x="44755" y="63324"/>
                  </a:cubicBezTo>
                  <a:lnTo>
                    <a:pt x="28250" y="73338"/>
                  </a:lnTo>
                  <a:lnTo>
                    <a:pt x="32686" y="54516"/>
                  </a:lnTo>
                  <a:cubicBezTo>
                    <a:pt x="33077" y="52755"/>
                    <a:pt x="32490" y="50896"/>
                    <a:pt x="31120" y="49721"/>
                  </a:cubicBezTo>
                  <a:lnTo>
                    <a:pt x="16474" y="37097"/>
                  </a:lnTo>
                  <a:lnTo>
                    <a:pt x="35720" y="35466"/>
                  </a:lnTo>
                  <a:cubicBezTo>
                    <a:pt x="37546" y="35336"/>
                    <a:pt x="39112" y="34194"/>
                    <a:pt x="39830" y="32498"/>
                  </a:cubicBezTo>
                  <a:lnTo>
                    <a:pt x="47300" y="14688"/>
                  </a:lnTo>
                  <a:close/>
                  <a:moveTo>
                    <a:pt x="47300" y="1"/>
                  </a:moveTo>
                  <a:cubicBezTo>
                    <a:pt x="44796" y="1"/>
                    <a:pt x="42292" y="1362"/>
                    <a:pt x="41134" y="4086"/>
                  </a:cubicBezTo>
                  <a:lnTo>
                    <a:pt x="31936" y="25974"/>
                  </a:lnTo>
                  <a:lnTo>
                    <a:pt x="8286" y="27964"/>
                  </a:lnTo>
                  <a:cubicBezTo>
                    <a:pt x="2382" y="28453"/>
                    <a:pt x="1" y="35793"/>
                    <a:pt x="4502" y="39674"/>
                  </a:cubicBezTo>
                  <a:lnTo>
                    <a:pt x="22476" y="55169"/>
                  </a:lnTo>
                  <a:lnTo>
                    <a:pt x="17028" y="78296"/>
                  </a:lnTo>
                  <a:cubicBezTo>
                    <a:pt x="15988" y="82786"/>
                    <a:pt x="19524" y="86526"/>
                    <a:pt x="23541" y="86526"/>
                  </a:cubicBezTo>
                  <a:cubicBezTo>
                    <a:pt x="24690" y="86526"/>
                    <a:pt x="25878" y="86220"/>
                    <a:pt x="27010" y="85538"/>
                  </a:cubicBezTo>
                  <a:lnTo>
                    <a:pt x="47300" y="73240"/>
                  </a:lnTo>
                  <a:lnTo>
                    <a:pt x="67622" y="85538"/>
                  </a:lnTo>
                  <a:cubicBezTo>
                    <a:pt x="68746" y="86220"/>
                    <a:pt x="69929" y="86526"/>
                    <a:pt x="71074" y="86526"/>
                  </a:cubicBezTo>
                  <a:cubicBezTo>
                    <a:pt x="75075" y="86526"/>
                    <a:pt x="78611" y="82786"/>
                    <a:pt x="77571" y="78296"/>
                  </a:cubicBezTo>
                  <a:lnTo>
                    <a:pt x="72123" y="55169"/>
                  </a:lnTo>
                  <a:lnTo>
                    <a:pt x="90129" y="39674"/>
                  </a:lnTo>
                  <a:cubicBezTo>
                    <a:pt x="92152" y="37913"/>
                    <a:pt x="92935" y="35108"/>
                    <a:pt x="92087" y="32563"/>
                  </a:cubicBezTo>
                  <a:cubicBezTo>
                    <a:pt x="91271" y="29986"/>
                    <a:pt x="88988" y="28192"/>
                    <a:pt x="86313" y="27964"/>
                  </a:cubicBezTo>
                  <a:lnTo>
                    <a:pt x="62664" y="25974"/>
                  </a:lnTo>
                  <a:lnTo>
                    <a:pt x="53465" y="4086"/>
                  </a:lnTo>
                  <a:cubicBezTo>
                    <a:pt x="52307" y="1362"/>
                    <a:pt x="49803" y="1"/>
                    <a:pt x="47300" y="1"/>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53"/>
          <p:cNvGrpSpPr/>
          <p:nvPr/>
        </p:nvGrpSpPr>
        <p:grpSpPr>
          <a:xfrm>
            <a:off x="7001443" y="1851919"/>
            <a:ext cx="545614" cy="511832"/>
            <a:chOff x="1233825" y="523525"/>
            <a:chExt cx="5132775" cy="4814975"/>
          </a:xfrm>
        </p:grpSpPr>
        <p:sp>
          <p:nvSpPr>
            <p:cNvPr id="758" name="Google Shape;758;p53"/>
            <p:cNvSpPr/>
            <p:nvPr/>
          </p:nvSpPr>
          <p:spPr>
            <a:xfrm>
              <a:off x="4156575" y="2973300"/>
              <a:ext cx="2210025" cy="2365200"/>
            </a:xfrm>
            <a:custGeom>
              <a:rect b="b" l="l" r="r" t="t"/>
              <a:pathLst>
                <a:path extrusionOk="0" h="94608" w="88401">
                  <a:moveTo>
                    <a:pt x="70818" y="0"/>
                  </a:moveTo>
                  <a:cubicBezTo>
                    <a:pt x="68143" y="0"/>
                    <a:pt x="65925" y="2218"/>
                    <a:pt x="65925" y="4893"/>
                  </a:cubicBezTo>
                  <a:cubicBezTo>
                    <a:pt x="65958" y="8873"/>
                    <a:pt x="65664" y="12820"/>
                    <a:pt x="65077" y="16734"/>
                  </a:cubicBezTo>
                  <a:lnTo>
                    <a:pt x="61587" y="12167"/>
                  </a:lnTo>
                  <a:cubicBezTo>
                    <a:pt x="60620" y="10853"/>
                    <a:pt x="59138" y="10168"/>
                    <a:pt x="57636" y="10168"/>
                  </a:cubicBezTo>
                  <a:cubicBezTo>
                    <a:pt x="56604" y="10168"/>
                    <a:pt x="55562" y="10492"/>
                    <a:pt x="54671" y="11156"/>
                  </a:cubicBezTo>
                  <a:cubicBezTo>
                    <a:pt x="52486" y="12820"/>
                    <a:pt x="52094" y="15951"/>
                    <a:pt x="53791" y="18104"/>
                  </a:cubicBezTo>
                  <a:lnTo>
                    <a:pt x="62207" y="29130"/>
                  </a:lnTo>
                  <a:cubicBezTo>
                    <a:pt x="60021" y="36110"/>
                    <a:pt x="56889" y="42699"/>
                    <a:pt x="52877" y="48799"/>
                  </a:cubicBezTo>
                  <a:lnTo>
                    <a:pt x="51605" y="43091"/>
                  </a:lnTo>
                  <a:cubicBezTo>
                    <a:pt x="51098" y="40836"/>
                    <a:pt x="49055" y="39287"/>
                    <a:pt x="46826" y="39287"/>
                  </a:cubicBezTo>
                  <a:cubicBezTo>
                    <a:pt x="46475" y="39287"/>
                    <a:pt x="46120" y="39325"/>
                    <a:pt x="45766" y="39405"/>
                  </a:cubicBezTo>
                  <a:cubicBezTo>
                    <a:pt x="43124" y="39992"/>
                    <a:pt x="41460" y="42602"/>
                    <a:pt x="42047" y="45244"/>
                  </a:cubicBezTo>
                  <a:lnTo>
                    <a:pt x="45081" y="58846"/>
                  </a:lnTo>
                  <a:cubicBezTo>
                    <a:pt x="40156" y="64196"/>
                    <a:pt x="34512" y="68893"/>
                    <a:pt x="28347" y="72710"/>
                  </a:cubicBezTo>
                  <a:lnTo>
                    <a:pt x="29554" y="67034"/>
                  </a:lnTo>
                  <a:cubicBezTo>
                    <a:pt x="30141" y="64392"/>
                    <a:pt x="28445" y="61782"/>
                    <a:pt x="25803" y="61228"/>
                  </a:cubicBezTo>
                  <a:cubicBezTo>
                    <a:pt x="25449" y="61149"/>
                    <a:pt x="25097" y="61111"/>
                    <a:pt x="24750" y="61111"/>
                  </a:cubicBezTo>
                  <a:cubicBezTo>
                    <a:pt x="22507" y="61111"/>
                    <a:pt x="20505" y="62690"/>
                    <a:pt x="19996" y="64979"/>
                  </a:cubicBezTo>
                  <a:lnTo>
                    <a:pt x="17061" y="78549"/>
                  </a:lnTo>
                  <a:cubicBezTo>
                    <a:pt x="12918" y="80278"/>
                    <a:pt x="8645" y="81648"/>
                    <a:pt x="4306" y="82691"/>
                  </a:cubicBezTo>
                  <a:cubicBezTo>
                    <a:pt x="1664" y="83279"/>
                    <a:pt x="0" y="85921"/>
                    <a:pt x="620" y="88563"/>
                  </a:cubicBezTo>
                  <a:cubicBezTo>
                    <a:pt x="1151" y="90826"/>
                    <a:pt x="3166" y="92348"/>
                    <a:pt x="5394" y="92348"/>
                  </a:cubicBezTo>
                  <a:cubicBezTo>
                    <a:pt x="5767" y="92348"/>
                    <a:pt x="6146" y="92305"/>
                    <a:pt x="6524" y="92216"/>
                  </a:cubicBezTo>
                  <a:cubicBezTo>
                    <a:pt x="11515" y="91042"/>
                    <a:pt x="16408" y="89411"/>
                    <a:pt x="21138" y="87389"/>
                  </a:cubicBezTo>
                  <a:lnTo>
                    <a:pt x="33403" y="94010"/>
                  </a:lnTo>
                  <a:cubicBezTo>
                    <a:pt x="34144" y="94417"/>
                    <a:pt x="34942" y="94608"/>
                    <a:pt x="35728" y="94608"/>
                  </a:cubicBezTo>
                  <a:cubicBezTo>
                    <a:pt x="37468" y="94608"/>
                    <a:pt x="39149" y="93671"/>
                    <a:pt x="40025" y="92053"/>
                  </a:cubicBezTo>
                  <a:cubicBezTo>
                    <a:pt x="41297" y="89672"/>
                    <a:pt x="40416" y="86704"/>
                    <a:pt x="38035" y="85399"/>
                  </a:cubicBezTo>
                  <a:lnTo>
                    <a:pt x="31740" y="82006"/>
                  </a:lnTo>
                  <a:cubicBezTo>
                    <a:pt x="39438" y="77440"/>
                    <a:pt x="46419" y="71731"/>
                    <a:pt x="52453" y="65109"/>
                  </a:cubicBezTo>
                  <a:lnTo>
                    <a:pt x="66382" y="66023"/>
                  </a:lnTo>
                  <a:lnTo>
                    <a:pt x="66708" y="66023"/>
                  </a:lnTo>
                  <a:cubicBezTo>
                    <a:pt x="69350" y="66023"/>
                    <a:pt x="71503" y="63935"/>
                    <a:pt x="71568" y="61293"/>
                  </a:cubicBezTo>
                  <a:cubicBezTo>
                    <a:pt x="71666" y="58651"/>
                    <a:pt x="69644" y="56432"/>
                    <a:pt x="67002" y="56269"/>
                  </a:cubicBezTo>
                  <a:lnTo>
                    <a:pt x="59858" y="55780"/>
                  </a:lnTo>
                  <a:cubicBezTo>
                    <a:pt x="64914" y="48441"/>
                    <a:pt x="68861" y="40351"/>
                    <a:pt x="71568" y="31837"/>
                  </a:cubicBezTo>
                  <a:lnTo>
                    <a:pt x="84616" y="26846"/>
                  </a:lnTo>
                  <a:cubicBezTo>
                    <a:pt x="87128" y="25868"/>
                    <a:pt x="88400" y="23030"/>
                    <a:pt x="87422" y="20518"/>
                  </a:cubicBezTo>
                  <a:cubicBezTo>
                    <a:pt x="86693" y="18582"/>
                    <a:pt x="84839" y="17382"/>
                    <a:pt x="82863" y="17382"/>
                  </a:cubicBezTo>
                  <a:cubicBezTo>
                    <a:pt x="82275" y="17382"/>
                    <a:pt x="81677" y="17488"/>
                    <a:pt x="81093" y="17713"/>
                  </a:cubicBezTo>
                  <a:lnTo>
                    <a:pt x="74374" y="20290"/>
                  </a:lnTo>
                  <a:cubicBezTo>
                    <a:pt x="75287" y="15201"/>
                    <a:pt x="75711" y="10047"/>
                    <a:pt x="75711" y="4893"/>
                  </a:cubicBezTo>
                  <a:cubicBezTo>
                    <a:pt x="75711" y="2218"/>
                    <a:pt x="73526" y="0"/>
                    <a:pt x="70818" y="0"/>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3"/>
            <p:cNvSpPr/>
            <p:nvPr/>
          </p:nvSpPr>
          <p:spPr>
            <a:xfrm>
              <a:off x="1233825" y="2973300"/>
              <a:ext cx="2210025" cy="2365200"/>
            </a:xfrm>
            <a:custGeom>
              <a:rect b="b" l="l" r="r" t="t"/>
              <a:pathLst>
                <a:path extrusionOk="0" h="94608" w="88401">
                  <a:moveTo>
                    <a:pt x="17550" y="0"/>
                  </a:moveTo>
                  <a:cubicBezTo>
                    <a:pt x="14876" y="0"/>
                    <a:pt x="12657" y="2186"/>
                    <a:pt x="12657" y="4893"/>
                  </a:cubicBezTo>
                  <a:cubicBezTo>
                    <a:pt x="12690" y="10047"/>
                    <a:pt x="13114" y="15201"/>
                    <a:pt x="14027" y="20257"/>
                  </a:cubicBezTo>
                  <a:lnTo>
                    <a:pt x="7275" y="17713"/>
                  </a:lnTo>
                  <a:cubicBezTo>
                    <a:pt x="6699" y="17488"/>
                    <a:pt x="6107" y="17382"/>
                    <a:pt x="5523" y="17382"/>
                  </a:cubicBezTo>
                  <a:cubicBezTo>
                    <a:pt x="3562" y="17382"/>
                    <a:pt x="1709" y="18582"/>
                    <a:pt x="979" y="20518"/>
                  </a:cubicBezTo>
                  <a:cubicBezTo>
                    <a:pt x="1" y="23030"/>
                    <a:pt x="1273" y="25868"/>
                    <a:pt x="3785" y="26846"/>
                  </a:cubicBezTo>
                  <a:lnTo>
                    <a:pt x="16833" y="31837"/>
                  </a:lnTo>
                  <a:cubicBezTo>
                    <a:pt x="19540" y="40351"/>
                    <a:pt x="23487" y="48441"/>
                    <a:pt x="28543" y="55780"/>
                  </a:cubicBezTo>
                  <a:lnTo>
                    <a:pt x="21399" y="56269"/>
                  </a:lnTo>
                  <a:cubicBezTo>
                    <a:pt x="18757" y="56432"/>
                    <a:pt x="16735" y="58651"/>
                    <a:pt x="16833" y="61293"/>
                  </a:cubicBezTo>
                  <a:cubicBezTo>
                    <a:pt x="16898" y="63935"/>
                    <a:pt x="19051" y="66023"/>
                    <a:pt x="21693" y="66023"/>
                  </a:cubicBezTo>
                  <a:lnTo>
                    <a:pt x="22019" y="66023"/>
                  </a:lnTo>
                  <a:lnTo>
                    <a:pt x="35948" y="65109"/>
                  </a:lnTo>
                  <a:cubicBezTo>
                    <a:pt x="41983" y="71731"/>
                    <a:pt x="48963" y="77440"/>
                    <a:pt x="56662" y="82006"/>
                  </a:cubicBezTo>
                  <a:lnTo>
                    <a:pt x="50366" y="85399"/>
                  </a:lnTo>
                  <a:cubicBezTo>
                    <a:pt x="47985" y="86704"/>
                    <a:pt x="47104" y="89672"/>
                    <a:pt x="48376" y="92053"/>
                  </a:cubicBezTo>
                  <a:cubicBezTo>
                    <a:pt x="49252" y="93671"/>
                    <a:pt x="50933" y="94608"/>
                    <a:pt x="52673" y="94608"/>
                  </a:cubicBezTo>
                  <a:cubicBezTo>
                    <a:pt x="53459" y="94608"/>
                    <a:pt x="54257" y="94417"/>
                    <a:pt x="54998" y="94010"/>
                  </a:cubicBezTo>
                  <a:lnTo>
                    <a:pt x="67263" y="87389"/>
                  </a:lnTo>
                  <a:cubicBezTo>
                    <a:pt x="71993" y="89411"/>
                    <a:pt x="76886" y="91042"/>
                    <a:pt x="81877" y="92216"/>
                  </a:cubicBezTo>
                  <a:cubicBezTo>
                    <a:pt x="82251" y="92305"/>
                    <a:pt x="82626" y="92348"/>
                    <a:pt x="82997" y="92348"/>
                  </a:cubicBezTo>
                  <a:cubicBezTo>
                    <a:pt x="85211" y="92348"/>
                    <a:pt x="87250" y="90826"/>
                    <a:pt x="87781" y="88563"/>
                  </a:cubicBezTo>
                  <a:cubicBezTo>
                    <a:pt x="88401" y="85921"/>
                    <a:pt x="86737" y="83279"/>
                    <a:pt x="84095" y="82691"/>
                  </a:cubicBezTo>
                  <a:cubicBezTo>
                    <a:pt x="79756" y="81648"/>
                    <a:pt x="75483" y="80278"/>
                    <a:pt x="71340" y="78549"/>
                  </a:cubicBezTo>
                  <a:lnTo>
                    <a:pt x="68405" y="64979"/>
                  </a:lnTo>
                  <a:cubicBezTo>
                    <a:pt x="67921" y="62675"/>
                    <a:pt x="65875" y="61090"/>
                    <a:pt x="63607" y="61090"/>
                  </a:cubicBezTo>
                  <a:cubicBezTo>
                    <a:pt x="63274" y="61090"/>
                    <a:pt x="62936" y="61124"/>
                    <a:pt x="62598" y="61195"/>
                  </a:cubicBezTo>
                  <a:cubicBezTo>
                    <a:pt x="59924" y="61782"/>
                    <a:pt x="58260" y="64392"/>
                    <a:pt x="58847" y="67034"/>
                  </a:cubicBezTo>
                  <a:lnTo>
                    <a:pt x="60054" y="72710"/>
                  </a:lnTo>
                  <a:cubicBezTo>
                    <a:pt x="53889" y="68893"/>
                    <a:pt x="48246" y="64196"/>
                    <a:pt x="43320" y="58846"/>
                  </a:cubicBezTo>
                  <a:lnTo>
                    <a:pt x="46354" y="45244"/>
                  </a:lnTo>
                  <a:cubicBezTo>
                    <a:pt x="46973" y="42569"/>
                    <a:pt x="45310" y="39927"/>
                    <a:pt x="42668" y="39307"/>
                  </a:cubicBezTo>
                  <a:cubicBezTo>
                    <a:pt x="42310" y="39228"/>
                    <a:pt x="41953" y="39191"/>
                    <a:pt x="41602" y="39191"/>
                  </a:cubicBezTo>
                  <a:cubicBezTo>
                    <a:pt x="39324" y="39191"/>
                    <a:pt x="37276" y="40774"/>
                    <a:pt x="36796" y="43091"/>
                  </a:cubicBezTo>
                  <a:lnTo>
                    <a:pt x="35524" y="48799"/>
                  </a:lnTo>
                  <a:cubicBezTo>
                    <a:pt x="31512" y="42732"/>
                    <a:pt x="28380" y="36110"/>
                    <a:pt x="26195" y="29130"/>
                  </a:cubicBezTo>
                  <a:lnTo>
                    <a:pt x="34611" y="18104"/>
                  </a:lnTo>
                  <a:cubicBezTo>
                    <a:pt x="36242" y="15951"/>
                    <a:pt x="35817" y="12885"/>
                    <a:pt x="33665" y="11254"/>
                  </a:cubicBezTo>
                  <a:cubicBezTo>
                    <a:pt x="32789" y="10567"/>
                    <a:pt x="31746" y="10236"/>
                    <a:pt x="30708" y="10236"/>
                  </a:cubicBezTo>
                  <a:cubicBezTo>
                    <a:pt x="29234" y="10236"/>
                    <a:pt x="27772" y="10904"/>
                    <a:pt x="26814" y="12167"/>
                  </a:cubicBezTo>
                  <a:lnTo>
                    <a:pt x="23324" y="16734"/>
                  </a:lnTo>
                  <a:cubicBezTo>
                    <a:pt x="22737" y="12820"/>
                    <a:pt x="22443" y="8873"/>
                    <a:pt x="22443" y="4893"/>
                  </a:cubicBezTo>
                  <a:cubicBezTo>
                    <a:pt x="22443" y="2186"/>
                    <a:pt x="20258" y="0"/>
                    <a:pt x="17550" y="0"/>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3"/>
            <p:cNvSpPr/>
            <p:nvPr/>
          </p:nvSpPr>
          <p:spPr>
            <a:xfrm>
              <a:off x="2209975" y="1420775"/>
              <a:ext cx="3180475" cy="3261850"/>
            </a:xfrm>
            <a:custGeom>
              <a:rect b="b" l="l" r="r" t="t"/>
              <a:pathLst>
                <a:path extrusionOk="0" h="130474" w="127219">
                  <a:moveTo>
                    <a:pt x="48409" y="16988"/>
                  </a:moveTo>
                  <a:lnTo>
                    <a:pt x="41591" y="26089"/>
                  </a:lnTo>
                  <a:lnTo>
                    <a:pt x="27956" y="26089"/>
                  </a:lnTo>
                  <a:lnTo>
                    <a:pt x="48409" y="16988"/>
                  </a:lnTo>
                  <a:close/>
                  <a:moveTo>
                    <a:pt x="63610" y="13041"/>
                  </a:moveTo>
                  <a:lnTo>
                    <a:pt x="73396" y="26089"/>
                  </a:lnTo>
                  <a:lnTo>
                    <a:pt x="53824" y="26089"/>
                  </a:lnTo>
                  <a:lnTo>
                    <a:pt x="63610" y="13041"/>
                  </a:lnTo>
                  <a:close/>
                  <a:moveTo>
                    <a:pt x="78810" y="16988"/>
                  </a:moveTo>
                  <a:lnTo>
                    <a:pt x="99263" y="26089"/>
                  </a:lnTo>
                  <a:lnTo>
                    <a:pt x="85628" y="26089"/>
                  </a:lnTo>
                  <a:lnTo>
                    <a:pt x="78810" y="16988"/>
                  </a:lnTo>
                  <a:close/>
                  <a:moveTo>
                    <a:pt x="39145" y="35875"/>
                  </a:moveTo>
                  <a:lnTo>
                    <a:pt x="39145" y="52185"/>
                  </a:lnTo>
                  <a:lnTo>
                    <a:pt x="9787" y="52185"/>
                  </a:lnTo>
                  <a:lnTo>
                    <a:pt x="9787" y="35875"/>
                  </a:lnTo>
                  <a:close/>
                  <a:moveTo>
                    <a:pt x="78289" y="35875"/>
                  </a:moveTo>
                  <a:lnTo>
                    <a:pt x="78289" y="52185"/>
                  </a:lnTo>
                  <a:lnTo>
                    <a:pt x="48931" y="52185"/>
                  </a:lnTo>
                  <a:lnTo>
                    <a:pt x="48931" y="35875"/>
                  </a:lnTo>
                  <a:close/>
                  <a:moveTo>
                    <a:pt x="117432" y="35875"/>
                  </a:moveTo>
                  <a:lnTo>
                    <a:pt x="117432" y="52185"/>
                  </a:lnTo>
                  <a:lnTo>
                    <a:pt x="88074" y="52185"/>
                  </a:lnTo>
                  <a:lnTo>
                    <a:pt x="88074" y="35875"/>
                  </a:lnTo>
                  <a:close/>
                  <a:moveTo>
                    <a:pt x="40352" y="61971"/>
                  </a:moveTo>
                  <a:lnTo>
                    <a:pt x="52747" y="105388"/>
                  </a:lnTo>
                  <a:lnTo>
                    <a:pt x="52747" y="105388"/>
                  </a:lnTo>
                  <a:lnTo>
                    <a:pt x="15528" y="61971"/>
                  </a:lnTo>
                  <a:close/>
                  <a:moveTo>
                    <a:pt x="111691" y="61971"/>
                  </a:moveTo>
                  <a:lnTo>
                    <a:pt x="74472" y="105388"/>
                  </a:lnTo>
                  <a:lnTo>
                    <a:pt x="86868" y="61971"/>
                  </a:lnTo>
                  <a:close/>
                  <a:moveTo>
                    <a:pt x="76690" y="61971"/>
                  </a:moveTo>
                  <a:lnTo>
                    <a:pt x="63610" y="107769"/>
                  </a:lnTo>
                  <a:lnTo>
                    <a:pt x="50529" y="61971"/>
                  </a:lnTo>
                  <a:close/>
                  <a:moveTo>
                    <a:pt x="63610" y="1"/>
                  </a:moveTo>
                  <a:cubicBezTo>
                    <a:pt x="62933" y="1"/>
                    <a:pt x="62256" y="140"/>
                    <a:pt x="61620" y="417"/>
                  </a:cubicBezTo>
                  <a:lnTo>
                    <a:pt x="3002" y="26480"/>
                  </a:lnTo>
                  <a:cubicBezTo>
                    <a:pt x="1175" y="27230"/>
                    <a:pt x="1" y="29024"/>
                    <a:pt x="1" y="30982"/>
                  </a:cubicBezTo>
                  <a:lnTo>
                    <a:pt x="1" y="57078"/>
                  </a:lnTo>
                  <a:cubicBezTo>
                    <a:pt x="1" y="58252"/>
                    <a:pt x="425" y="59361"/>
                    <a:pt x="1175" y="60274"/>
                  </a:cubicBezTo>
                  <a:lnTo>
                    <a:pt x="59891" y="128776"/>
                  </a:lnTo>
                  <a:cubicBezTo>
                    <a:pt x="60315" y="129265"/>
                    <a:pt x="60837" y="129657"/>
                    <a:pt x="61424" y="129950"/>
                  </a:cubicBezTo>
                  <a:cubicBezTo>
                    <a:pt x="62118" y="130303"/>
                    <a:pt x="62868" y="130473"/>
                    <a:pt x="63612" y="130473"/>
                  </a:cubicBezTo>
                  <a:cubicBezTo>
                    <a:pt x="65002" y="130473"/>
                    <a:pt x="66372" y="129881"/>
                    <a:pt x="67328" y="128776"/>
                  </a:cubicBezTo>
                  <a:lnTo>
                    <a:pt x="126044" y="60274"/>
                  </a:lnTo>
                  <a:cubicBezTo>
                    <a:pt x="126794" y="59361"/>
                    <a:pt x="127218" y="58252"/>
                    <a:pt x="127218" y="57078"/>
                  </a:cubicBezTo>
                  <a:lnTo>
                    <a:pt x="127218" y="30982"/>
                  </a:lnTo>
                  <a:cubicBezTo>
                    <a:pt x="127218" y="29024"/>
                    <a:pt x="126044" y="27230"/>
                    <a:pt x="124217" y="26480"/>
                  </a:cubicBezTo>
                  <a:lnTo>
                    <a:pt x="65599" y="417"/>
                  </a:lnTo>
                  <a:cubicBezTo>
                    <a:pt x="64963" y="140"/>
                    <a:pt x="64286" y="1"/>
                    <a:pt x="63610" y="1"/>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3"/>
            <p:cNvSpPr/>
            <p:nvPr/>
          </p:nvSpPr>
          <p:spPr>
            <a:xfrm>
              <a:off x="3677875" y="523525"/>
              <a:ext cx="244675" cy="407775"/>
            </a:xfrm>
            <a:custGeom>
              <a:rect b="b" l="l" r="r" t="t"/>
              <a:pathLst>
                <a:path extrusionOk="0" h="16311" w="9787">
                  <a:moveTo>
                    <a:pt x="4894" y="1"/>
                  </a:moveTo>
                  <a:cubicBezTo>
                    <a:pt x="2186" y="1"/>
                    <a:pt x="1" y="2186"/>
                    <a:pt x="1" y="4894"/>
                  </a:cubicBezTo>
                  <a:lnTo>
                    <a:pt x="1" y="11418"/>
                  </a:lnTo>
                  <a:cubicBezTo>
                    <a:pt x="1" y="14125"/>
                    <a:pt x="2186" y="16311"/>
                    <a:pt x="4894" y="16311"/>
                  </a:cubicBezTo>
                  <a:cubicBezTo>
                    <a:pt x="7601" y="16311"/>
                    <a:pt x="9787" y="14125"/>
                    <a:pt x="9787" y="11418"/>
                  </a:cubicBezTo>
                  <a:lnTo>
                    <a:pt x="9787" y="4894"/>
                  </a:lnTo>
                  <a:cubicBezTo>
                    <a:pt x="9787" y="2186"/>
                    <a:pt x="7601" y="1"/>
                    <a:pt x="4894" y="1"/>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3"/>
            <p:cNvSpPr/>
            <p:nvPr/>
          </p:nvSpPr>
          <p:spPr>
            <a:xfrm>
              <a:off x="2691950" y="748100"/>
              <a:ext cx="350675" cy="391175"/>
            </a:xfrm>
            <a:custGeom>
              <a:rect b="b" l="l" r="r" t="t"/>
              <a:pathLst>
                <a:path extrusionOk="0" h="15647" w="14027">
                  <a:moveTo>
                    <a:pt x="5581" y="0"/>
                  </a:moveTo>
                  <a:cubicBezTo>
                    <a:pt x="4855" y="0"/>
                    <a:pt x="4119" y="164"/>
                    <a:pt x="3425" y="510"/>
                  </a:cubicBezTo>
                  <a:cubicBezTo>
                    <a:pt x="1011" y="1685"/>
                    <a:pt x="0" y="4620"/>
                    <a:pt x="1174" y="7034"/>
                  </a:cubicBezTo>
                  <a:lnTo>
                    <a:pt x="4045" y="12906"/>
                  </a:lnTo>
                  <a:cubicBezTo>
                    <a:pt x="4910" y="14637"/>
                    <a:pt x="6665" y="15646"/>
                    <a:pt x="8478" y="15646"/>
                  </a:cubicBezTo>
                  <a:cubicBezTo>
                    <a:pt x="9194" y="15646"/>
                    <a:pt x="9918" y="15489"/>
                    <a:pt x="10602" y="15157"/>
                  </a:cubicBezTo>
                  <a:cubicBezTo>
                    <a:pt x="13015" y="13950"/>
                    <a:pt x="14027" y="11014"/>
                    <a:pt x="12852" y="8600"/>
                  </a:cubicBezTo>
                  <a:lnTo>
                    <a:pt x="9982" y="2728"/>
                  </a:lnTo>
                  <a:cubicBezTo>
                    <a:pt x="9122" y="1008"/>
                    <a:pt x="7383" y="0"/>
                    <a:pt x="5581" y="0"/>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3"/>
            <p:cNvSpPr/>
            <p:nvPr/>
          </p:nvSpPr>
          <p:spPr>
            <a:xfrm>
              <a:off x="1922125" y="1376000"/>
              <a:ext cx="405325" cy="345200"/>
            </a:xfrm>
            <a:custGeom>
              <a:rect b="b" l="l" r="r" t="t"/>
              <a:pathLst>
                <a:path extrusionOk="0" h="13808" w="16213">
                  <a:moveTo>
                    <a:pt x="5516" y="1"/>
                  </a:moveTo>
                  <a:cubicBezTo>
                    <a:pt x="4056" y="1"/>
                    <a:pt x="2612" y="649"/>
                    <a:pt x="1664" y="1882"/>
                  </a:cubicBezTo>
                  <a:cubicBezTo>
                    <a:pt x="0" y="4035"/>
                    <a:pt x="391" y="7101"/>
                    <a:pt x="2512" y="8764"/>
                  </a:cubicBezTo>
                  <a:lnTo>
                    <a:pt x="7698" y="12777"/>
                  </a:lnTo>
                  <a:cubicBezTo>
                    <a:pt x="8583" y="13471"/>
                    <a:pt x="9632" y="13807"/>
                    <a:pt x="10675" y="13807"/>
                  </a:cubicBezTo>
                  <a:cubicBezTo>
                    <a:pt x="12133" y="13807"/>
                    <a:pt x="13579" y="13151"/>
                    <a:pt x="14548" y="11896"/>
                  </a:cubicBezTo>
                  <a:cubicBezTo>
                    <a:pt x="16212" y="9776"/>
                    <a:pt x="15821" y="6677"/>
                    <a:pt x="13668" y="5013"/>
                  </a:cubicBezTo>
                  <a:lnTo>
                    <a:pt x="8514" y="1034"/>
                  </a:lnTo>
                  <a:cubicBezTo>
                    <a:pt x="7626" y="337"/>
                    <a:pt x="6567" y="1"/>
                    <a:pt x="5516" y="1"/>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3"/>
            <p:cNvSpPr/>
            <p:nvPr/>
          </p:nvSpPr>
          <p:spPr>
            <a:xfrm>
              <a:off x="4557800" y="748100"/>
              <a:ext cx="350675" cy="391175"/>
            </a:xfrm>
            <a:custGeom>
              <a:rect b="b" l="l" r="r" t="t"/>
              <a:pathLst>
                <a:path extrusionOk="0" h="15647" w="14027">
                  <a:moveTo>
                    <a:pt x="8446" y="0"/>
                  </a:moveTo>
                  <a:cubicBezTo>
                    <a:pt x="6644" y="0"/>
                    <a:pt x="4906" y="1008"/>
                    <a:pt x="4045" y="2728"/>
                  </a:cubicBezTo>
                  <a:lnTo>
                    <a:pt x="1175" y="8600"/>
                  </a:lnTo>
                  <a:cubicBezTo>
                    <a:pt x="0" y="11014"/>
                    <a:pt x="1012" y="13950"/>
                    <a:pt x="3426" y="15157"/>
                  </a:cubicBezTo>
                  <a:cubicBezTo>
                    <a:pt x="4109" y="15489"/>
                    <a:pt x="4834" y="15646"/>
                    <a:pt x="5549" y="15646"/>
                  </a:cubicBezTo>
                  <a:cubicBezTo>
                    <a:pt x="7363" y="15646"/>
                    <a:pt x="9117" y="14637"/>
                    <a:pt x="9982" y="12906"/>
                  </a:cubicBezTo>
                  <a:lnTo>
                    <a:pt x="12853" y="7034"/>
                  </a:lnTo>
                  <a:cubicBezTo>
                    <a:pt x="14027" y="4620"/>
                    <a:pt x="13016" y="1685"/>
                    <a:pt x="10602" y="510"/>
                  </a:cubicBezTo>
                  <a:cubicBezTo>
                    <a:pt x="9909" y="164"/>
                    <a:pt x="9172" y="0"/>
                    <a:pt x="8446" y="0"/>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3"/>
            <p:cNvSpPr/>
            <p:nvPr/>
          </p:nvSpPr>
          <p:spPr>
            <a:xfrm>
              <a:off x="5244450" y="1376075"/>
              <a:ext cx="433875" cy="344625"/>
            </a:xfrm>
            <a:custGeom>
              <a:rect b="b" l="l" r="r" t="t"/>
              <a:pathLst>
                <a:path extrusionOk="0" h="13785" w="17355">
                  <a:moveTo>
                    <a:pt x="11817" y="0"/>
                  </a:moveTo>
                  <a:cubicBezTo>
                    <a:pt x="10774" y="0"/>
                    <a:pt x="9725" y="336"/>
                    <a:pt x="8840" y="1031"/>
                  </a:cubicBezTo>
                  <a:lnTo>
                    <a:pt x="3686" y="5010"/>
                  </a:lnTo>
                  <a:cubicBezTo>
                    <a:pt x="0" y="7881"/>
                    <a:pt x="2023" y="13785"/>
                    <a:pt x="6687" y="13785"/>
                  </a:cubicBezTo>
                  <a:cubicBezTo>
                    <a:pt x="7764" y="13785"/>
                    <a:pt x="8808" y="13426"/>
                    <a:pt x="9688" y="12774"/>
                  </a:cubicBezTo>
                  <a:lnTo>
                    <a:pt x="14842" y="8761"/>
                  </a:lnTo>
                  <a:cubicBezTo>
                    <a:pt x="16963" y="7098"/>
                    <a:pt x="17354" y="4032"/>
                    <a:pt x="15691" y="1911"/>
                  </a:cubicBezTo>
                  <a:cubicBezTo>
                    <a:pt x="14721" y="657"/>
                    <a:pt x="13275" y="0"/>
                    <a:pt x="11817" y="0"/>
                  </a:cubicBezTo>
                  <a:close/>
                </a:path>
              </a:pathLst>
            </a:custGeom>
            <a:solidFill>
              <a:schemeClr val="accent2"/>
            </a:solidFill>
            <a:ln>
              <a:noFill/>
            </a:ln>
            <a:effectLst>
              <a:outerShdw blurRad="114300" rotWithShape="0" algn="bl">
                <a:schemeClr val="accent2">
                  <a:alpha val="5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54"/>
          <p:cNvSpPr/>
          <p:nvPr/>
        </p:nvSpPr>
        <p:spPr>
          <a:xfrm>
            <a:off x="2036250" y="2751650"/>
            <a:ext cx="5071500" cy="4890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771" name="Google Shape;771;p54"/>
          <p:cNvSpPr txBox="1"/>
          <p:nvPr>
            <p:ph type="title"/>
          </p:nvPr>
        </p:nvSpPr>
        <p:spPr>
          <a:xfrm>
            <a:off x="1769400" y="1569150"/>
            <a:ext cx="5605200" cy="114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7,498,300</a:t>
            </a:r>
            <a:endParaRPr/>
          </a:p>
        </p:txBody>
      </p:sp>
      <p:sp>
        <p:nvSpPr>
          <p:cNvPr id="772" name="Google Shape;772;p54"/>
          <p:cNvSpPr txBox="1"/>
          <p:nvPr>
            <p:ph idx="1" type="subTitle"/>
          </p:nvPr>
        </p:nvSpPr>
        <p:spPr>
          <a:xfrm>
            <a:off x="2144250" y="2850425"/>
            <a:ext cx="4855500" cy="29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Big numbers catch your audience’s attention</a:t>
            </a:r>
            <a:endParaRPr sz="1800"/>
          </a:p>
        </p:txBody>
      </p:sp>
      <p:grpSp>
        <p:nvGrpSpPr>
          <p:cNvPr id="773" name="Google Shape;773;p54"/>
          <p:cNvGrpSpPr/>
          <p:nvPr/>
        </p:nvGrpSpPr>
        <p:grpSpPr>
          <a:xfrm>
            <a:off x="1201478" y="1926168"/>
            <a:ext cx="6741153" cy="432577"/>
            <a:chOff x="1201478" y="2088468"/>
            <a:chExt cx="6741153" cy="432577"/>
          </a:xfrm>
        </p:grpSpPr>
        <p:grpSp>
          <p:nvGrpSpPr>
            <p:cNvPr id="774" name="Google Shape;774;p54"/>
            <p:cNvGrpSpPr/>
            <p:nvPr/>
          </p:nvGrpSpPr>
          <p:grpSpPr>
            <a:xfrm>
              <a:off x="7373153" y="2088468"/>
              <a:ext cx="569478" cy="432577"/>
              <a:chOff x="912075" y="2161700"/>
              <a:chExt cx="973800" cy="649125"/>
            </a:xfrm>
          </p:grpSpPr>
          <p:cxnSp>
            <p:nvCxnSpPr>
              <p:cNvPr id="775" name="Google Shape;775;p54"/>
              <p:cNvCxnSpPr/>
              <p:nvPr/>
            </p:nvCxnSpPr>
            <p:spPr>
              <a:xfrm>
                <a:off x="912075" y="2161700"/>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cxnSp>
            <p:nvCxnSpPr>
              <p:cNvPr id="776" name="Google Shape;776;p54"/>
              <p:cNvCxnSpPr/>
              <p:nvPr/>
            </p:nvCxnSpPr>
            <p:spPr>
              <a:xfrm>
                <a:off x="912075" y="2486263"/>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cxnSp>
            <p:nvCxnSpPr>
              <p:cNvPr id="777" name="Google Shape;777;p54"/>
              <p:cNvCxnSpPr/>
              <p:nvPr/>
            </p:nvCxnSpPr>
            <p:spPr>
              <a:xfrm>
                <a:off x="912075" y="2810825"/>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grpSp>
        <p:grpSp>
          <p:nvGrpSpPr>
            <p:cNvPr id="778" name="Google Shape;778;p54"/>
            <p:cNvGrpSpPr/>
            <p:nvPr/>
          </p:nvGrpSpPr>
          <p:grpSpPr>
            <a:xfrm>
              <a:off x="1201478" y="2088468"/>
              <a:ext cx="569478" cy="432577"/>
              <a:chOff x="912075" y="2161700"/>
              <a:chExt cx="973800" cy="649125"/>
            </a:xfrm>
          </p:grpSpPr>
          <p:cxnSp>
            <p:nvCxnSpPr>
              <p:cNvPr id="779" name="Google Shape;779;p54"/>
              <p:cNvCxnSpPr/>
              <p:nvPr/>
            </p:nvCxnSpPr>
            <p:spPr>
              <a:xfrm>
                <a:off x="912075" y="2161700"/>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cxnSp>
            <p:nvCxnSpPr>
              <p:cNvPr id="780" name="Google Shape;780;p54"/>
              <p:cNvCxnSpPr/>
              <p:nvPr/>
            </p:nvCxnSpPr>
            <p:spPr>
              <a:xfrm>
                <a:off x="912075" y="2486263"/>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cxnSp>
            <p:nvCxnSpPr>
              <p:cNvPr id="781" name="Google Shape;781;p54"/>
              <p:cNvCxnSpPr/>
              <p:nvPr/>
            </p:nvCxnSpPr>
            <p:spPr>
              <a:xfrm>
                <a:off x="912075" y="2810825"/>
                <a:ext cx="973800" cy="0"/>
              </a:xfrm>
              <a:prstGeom prst="straightConnector1">
                <a:avLst/>
              </a:prstGeom>
              <a:noFill/>
              <a:ln cap="flat" cmpd="sng" w="38100">
                <a:solidFill>
                  <a:schemeClr val="accent3"/>
                </a:solidFill>
                <a:prstDash val="solid"/>
                <a:round/>
                <a:headEnd len="med" w="med" type="none"/>
                <a:tailEnd len="med" w="med" type="none"/>
              </a:ln>
              <a:effectLst>
                <a:outerShdw blurRad="114300" rotWithShape="0" algn="bl">
                  <a:schemeClr val="accent3"/>
                </a:outerShdw>
              </a:effectLst>
            </p:spPr>
          </p:cxn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5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grpSp>
        <p:nvGrpSpPr>
          <p:cNvPr id="787" name="Google Shape;787;p55"/>
          <p:cNvGrpSpPr/>
          <p:nvPr/>
        </p:nvGrpSpPr>
        <p:grpSpPr>
          <a:xfrm>
            <a:off x="3322487" y="1509064"/>
            <a:ext cx="5108418" cy="2988969"/>
            <a:chOff x="1397225" y="1410350"/>
            <a:chExt cx="4786300" cy="2774500"/>
          </a:xfrm>
        </p:grpSpPr>
        <p:grpSp>
          <p:nvGrpSpPr>
            <p:cNvPr id="788" name="Google Shape;788;p55"/>
            <p:cNvGrpSpPr/>
            <p:nvPr/>
          </p:nvGrpSpPr>
          <p:grpSpPr>
            <a:xfrm>
              <a:off x="4293400" y="2574725"/>
              <a:ext cx="84425" cy="80100"/>
              <a:chOff x="4293400" y="2574725"/>
              <a:chExt cx="84425" cy="80100"/>
            </a:xfrm>
          </p:grpSpPr>
          <p:sp>
            <p:nvSpPr>
              <p:cNvPr id="789" name="Google Shape;789;p5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lt1"/>
              </a:solidFill>
              <a:ln>
                <a:noFill/>
              </a:ln>
            </p:spPr>
          </p:sp>
          <p:sp>
            <p:nvSpPr>
              <p:cNvPr id="790" name="Google Shape;790;p5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55"/>
            <p:cNvGrpSpPr/>
            <p:nvPr/>
          </p:nvGrpSpPr>
          <p:grpSpPr>
            <a:xfrm>
              <a:off x="4000175" y="1462675"/>
              <a:ext cx="1917275" cy="1140875"/>
              <a:chOff x="4000175" y="1462675"/>
              <a:chExt cx="1917275" cy="1140875"/>
            </a:xfrm>
          </p:grpSpPr>
          <p:sp>
            <p:nvSpPr>
              <p:cNvPr id="792" name="Google Shape;792;p5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lt1"/>
              </a:solidFill>
              <a:ln>
                <a:noFill/>
              </a:ln>
            </p:spPr>
          </p:sp>
          <p:grpSp>
            <p:nvGrpSpPr>
              <p:cNvPr id="793" name="Google Shape;793;p55"/>
              <p:cNvGrpSpPr/>
              <p:nvPr/>
            </p:nvGrpSpPr>
            <p:grpSpPr>
              <a:xfrm>
                <a:off x="4000175" y="1462675"/>
                <a:ext cx="1917275" cy="1140875"/>
                <a:chOff x="4000175" y="1462675"/>
                <a:chExt cx="1917275" cy="1140875"/>
              </a:xfrm>
            </p:grpSpPr>
            <p:sp>
              <p:nvSpPr>
                <p:cNvPr id="794" name="Google Shape;794;p5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1"/>
                </a:solidFill>
                <a:ln>
                  <a:noFill/>
                </a:ln>
              </p:spPr>
            </p:sp>
            <p:sp>
              <p:nvSpPr>
                <p:cNvPr id="795" name="Google Shape;795;p5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 name="Google Shape;800;p55"/>
            <p:cNvGrpSpPr/>
            <p:nvPr/>
          </p:nvGrpSpPr>
          <p:grpSpPr>
            <a:xfrm>
              <a:off x="3960625" y="2587825"/>
              <a:ext cx="94050" cy="104125"/>
              <a:chOff x="3960625" y="2587825"/>
              <a:chExt cx="94050" cy="104125"/>
            </a:xfrm>
          </p:grpSpPr>
          <p:sp>
            <p:nvSpPr>
              <p:cNvPr id="801" name="Google Shape;801;p5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lt1"/>
              </a:solidFill>
              <a:ln>
                <a:noFill/>
              </a:ln>
            </p:spPr>
          </p:sp>
          <p:sp>
            <p:nvSpPr>
              <p:cNvPr id="802" name="Google Shape;802;p5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55"/>
            <p:cNvGrpSpPr/>
            <p:nvPr/>
          </p:nvGrpSpPr>
          <p:grpSpPr>
            <a:xfrm>
              <a:off x="3765350" y="2500900"/>
              <a:ext cx="173600" cy="187925"/>
              <a:chOff x="3765350" y="2500900"/>
              <a:chExt cx="173600" cy="187925"/>
            </a:xfrm>
          </p:grpSpPr>
          <p:sp>
            <p:nvSpPr>
              <p:cNvPr id="804" name="Google Shape;804;p5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1"/>
              </a:solidFill>
              <a:ln>
                <a:noFill/>
              </a:ln>
            </p:spPr>
          </p:sp>
          <p:sp>
            <p:nvSpPr>
              <p:cNvPr id="805" name="Google Shape;805;p5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55"/>
            <p:cNvGrpSpPr/>
            <p:nvPr/>
          </p:nvGrpSpPr>
          <p:grpSpPr>
            <a:xfrm>
              <a:off x="3750475" y="2481850"/>
              <a:ext cx="85125" cy="51800"/>
              <a:chOff x="3750475" y="2481850"/>
              <a:chExt cx="85125" cy="51800"/>
            </a:xfrm>
          </p:grpSpPr>
          <p:sp>
            <p:nvSpPr>
              <p:cNvPr id="811" name="Google Shape;811;p5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lt1"/>
              </a:solidFill>
              <a:ln>
                <a:noFill/>
              </a:ln>
            </p:spPr>
          </p:sp>
        </p:grpSp>
        <p:grpSp>
          <p:nvGrpSpPr>
            <p:cNvPr id="813" name="Google Shape;813;p55"/>
            <p:cNvGrpSpPr/>
            <p:nvPr/>
          </p:nvGrpSpPr>
          <p:grpSpPr>
            <a:xfrm>
              <a:off x="3627175" y="2432450"/>
              <a:ext cx="172100" cy="169075"/>
              <a:chOff x="3627175" y="2432450"/>
              <a:chExt cx="172100" cy="169075"/>
            </a:xfrm>
          </p:grpSpPr>
          <p:sp>
            <p:nvSpPr>
              <p:cNvPr id="814" name="Google Shape;814;p5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lt1"/>
              </a:solidFill>
              <a:ln>
                <a:noFill/>
              </a:ln>
            </p:spPr>
          </p:sp>
          <p:sp>
            <p:nvSpPr>
              <p:cNvPr id="816" name="Google Shape;816;p5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1"/>
              </a:solidFill>
              <a:ln>
                <a:noFill/>
              </a:ln>
            </p:spPr>
          </p:sp>
        </p:grpSp>
        <p:grpSp>
          <p:nvGrpSpPr>
            <p:cNvPr id="817" name="Google Shape;817;p55"/>
            <p:cNvGrpSpPr/>
            <p:nvPr/>
          </p:nvGrpSpPr>
          <p:grpSpPr>
            <a:xfrm>
              <a:off x="3561536" y="2585450"/>
              <a:ext cx="61539" cy="99045"/>
              <a:chOff x="3561536" y="2585450"/>
              <a:chExt cx="61539" cy="99045"/>
            </a:xfrm>
          </p:grpSpPr>
          <p:sp>
            <p:nvSpPr>
              <p:cNvPr id="818" name="Google Shape;818;p5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lt1"/>
              </a:solidFill>
              <a:ln>
                <a:noFill/>
              </a:ln>
            </p:spPr>
          </p:sp>
        </p:grpSp>
        <p:grpSp>
          <p:nvGrpSpPr>
            <p:cNvPr id="820" name="Google Shape;820;p55"/>
            <p:cNvGrpSpPr/>
            <p:nvPr/>
          </p:nvGrpSpPr>
          <p:grpSpPr>
            <a:xfrm>
              <a:off x="3906325" y="1984500"/>
              <a:ext cx="156075" cy="262825"/>
              <a:chOff x="3906325" y="1984500"/>
              <a:chExt cx="156075" cy="262825"/>
            </a:xfrm>
          </p:grpSpPr>
          <p:sp>
            <p:nvSpPr>
              <p:cNvPr id="821" name="Google Shape;821;p5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lt1"/>
              </a:solidFill>
              <a:ln>
                <a:noFill/>
              </a:ln>
            </p:spPr>
          </p:sp>
          <p:sp>
            <p:nvSpPr>
              <p:cNvPr id="822" name="Google Shape;822;p5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55"/>
            <p:cNvGrpSpPr/>
            <p:nvPr/>
          </p:nvGrpSpPr>
          <p:grpSpPr>
            <a:xfrm>
              <a:off x="1397225" y="1637375"/>
              <a:ext cx="1401575" cy="1228250"/>
              <a:chOff x="1397225" y="1637375"/>
              <a:chExt cx="1401575" cy="1228250"/>
            </a:xfrm>
          </p:grpSpPr>
          <p:sp>
            <p:nvSpPr>
              <p:cNvPr id="824" name="Google Shape;824;p5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1"/>
              </a:solidFill>
              <a:ln>
                <a:noFill/>
              </a:ln>
            </p:spPr>
          </p:sp>
          <p:grpSp>
            <p:nvGrpSpPr>
              <p:cNvPr id="825" name="Google Shape;825;p55"/>
              <p:cNvGrpSpPr/>
              <p:nvPr/>
            </p:nvGrpSpPr>
            <p:grpSpPr>
              <a:xfrm>
                <a:off x="1397225" y="1637375"/>
                <a:ext cx="1398775" cy="1228250"/>
                <a:chOff x="1397225" y="1637375"/>
                <a:chExt cx="1398775" cy="1228250"/>
              </a:xfrm>
            </p:grpSpPr>
            <p:sp>
              <p:nvSpPr>
                <p:cNvPr id="826" name="Google Shape;826;p5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gradFill>
                  <a:gsLst>
                    <a:gs pos="0">
                      <a:schemeClr val="accent2"/>
                    </a:gs>
                    <a:gs pos="100000">
                      <a:schemeClr val="accent1"/>
                    </a:gs>
                  </a:gsLst>
                  <a:lin ang="5400700" scaled="0"/>
                </a:gradFill>
                <a:ln>
                  <a:noFill/>
                </a:ln>
                <a:effectLst>
                  <a:outerShdw blurRad="157163"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 name="Google Shape;828;p55"/>
            <p:cNvGrpSpPr/>
            <p:nvPr/>
          </p:nvGrpSpPr>
          <p:grpSpPr>
            <a:xfrm>
              <a:off x="2605700" y="3152850"/>
              <a:ext cx="594125" cy="616250"/>
              <a:chOff x="2605700" y="3152850"/>
              <a:chExt cx="594125" cy="616250"/>
            </a:xfrm>
          </p:grpSpPr>
          <p:sp>
            <p:nvSpPr>
              <p:cNvPr id="829" name="Google Shape;829;p5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1"/>
              </a:solidFill>
              <a:ln>
                <a:noFill/>
              </a:ln>
            </p:spPr>
          </p:sp>
          <p:sp>
            <p:nvSpPr>
              <p:cNvPr id="830" name="Google Shape;830;p5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gradFill>
                <a:gsLst>
                  <a:gs pos="0">
                    <a:schemeClr val="accent2"/>
                  </a:gs>
                  <a:gs pos="100000">
                    <a:schemeClr val="accent1"/>
                  </a:gs>
                </a:gsLst>
                <a:lin ang="5400700" scaled="0"/>
              </a:gradFill>
              <a:ln>
                <a:noFill/>
              </a:ln>
              <a:effectLst>
                <a:outerShdw blurRad="157163"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55"/>
            <p:cNvGrpSpPr/>
            <p:nvPr/>
          </p:nvGrpSpPr>
          <p:grpSpPr>
            <a:xfrm>
              <a:off x="2680375" y="3423800"/>
              <a:ext cx="182975" cy="761050"/>
              <a:chOff x="2680375" y="3423800"/>
              <a:chExt cx="182975" cy="761050"/>
            </a:xfrm>
          </p:grpSpPr>
          <p:sp>
            <p:nvSpPr>
              <p:cNvPr id="832" name="Google Shape;832;p5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1"/>
              </a:solidFill>
              <a:ln>
                <a:noFill/>
              </a:ln>
            </p:spPr>
          </p:sp>
          <p:sp>
            <p:nvSpPr>
              <p:cNvPr id="833" name="Google Shape;833;p5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55"/>
            <p:cNvGrpSpPr/>
            <p:nvPr/>
          </p:nvGrpSpPr>
          <p:grpSpPr>
            <a:xfrm>
              <a:off x="3918000" y="3561900"/>
              <a:ext cx="236225" cy="207100"/>
              <a:chOff x="3918000" y="3561900"/>
              <a:chExt cx="236225" cy="207100"/>
            </a:xfrm>
          </p:grpSpPr>
          <p:sp>
            <p:nvSpPr>
              <p:cNvPr id="835" name="Google Shape;835;p5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lt1"/>
              </a:solidFill>
              <a:ln>
                <a:noFill/>
              </a:ln>
            </p:spPr>
          </p:sp>
          <p:sp>
            <p:nvSpPr>
              <p:cNvPr id="836" name="Google Shape;836;p5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 name="Google Shape;837;p55"/>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5"/>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5"/>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 name="Google Shape;840;p55"/>
            <p:cNvGrpSpPr/>
            <p:nvPr/>
          </p:nvGrpSpPr>
          <p:grpSpPr>
            <a:xfrm>
              <a:off x="1922950" y="1410350"/>
              <a:ext cx="1252825" cy="1162875"/>
              <a:chOff x="1922950" y="1410350"/>
              <a:chExt cx="1252825" cy="1162875"/>
            </a:xfrm>
          </p:grpSpPr>
          <p:sp>
            <p:nvSpPr>
              <p:cNvPr id="841" name="Google Shape;841;p5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 name="Google Shape;857;p55"/>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5"/>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5"/>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5"/>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5"/>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5"/>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5"/>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5"/>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5"/>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5"/>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5"/>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5"/>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5"/>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5"/>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5"/>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5"/>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5"/>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5"/>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5"/>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5"/>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5"/>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5"/>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 name="Google Shape;879;p55"/>
            <p:cNvGrpSpPr/>
            <p:nvPr/>
          </p:nvGrpSpPr>
          <p:grpSpPr>
            <a:xfrm>
              <a:off x="2711750" y="3572300"/>
              <a:ext cx="230725" cy="598425"/>
              <a:chOff x="2711750" y="3572300"/>
              <a:chExt cx="230725" cy="598425"/>
            </a:xfrm>
          </p:grpSpPr>
          <p:sp>
            <p:nvSpPr>
              <p:cNvPr id="880" name="Google Shape;880;p5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 name="Google Shape;882;p55"/>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 name="Google Shape;883;p55"/>
            <p:cNvGrpSpPr/>
            <p:nvPr/>
          </p:nvGrpSpPr>
          <p:grpSpPr>
            <a:xfrm>
              <a:off x="3781475" y="1624825"/>
              <a:ext cx="153300" cy="166375"/>
              <a:chOff x="3781475" y="1624825"/>
              <a:chExt cx="153300" cy="166375"/>
            </a:xfrm>
          </p:grpSpPr>
          <p:sp>
            <p:nvSpPr>
              <p:cNvPr id="884" name="Google Shape;884;p5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55"/>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5"/>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5"/>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5"/>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5"/>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5"/>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5"/>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 name="Google Shape;895;p55"/>
            <p:cNvGrpSpPr/>
            <p:nvPr/>
          </p:nvGrpSpPr>
          <p:grpSpPr>
            <a:xfrm>
              <a:off x="5068275" y="3161675"/>
              <a:ext cx="664875" cy="222850"/>
              <a:chOff x="5068275" y="3161675"/>
              <a:chExt cx="664875" cy="222850"/>
            </a:xfrm>
          </p:grpSpPr>
          <p:sp>
            <p:nvSpPr>
              <p:cNvPr id="896" name="Google Shape;896;p5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 name="Google Shape;900;p55"/>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5"/>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5"/>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5"/>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5"/>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5"/>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5"/>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5"/>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5"/>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5"/>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5"/>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5"/>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5"/>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5"/>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5"/>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5"/>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5"/>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5"/>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5"/>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5"/>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5"/>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5"/>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5"/>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5"/>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 name="Google Shape;929;p55"/>
            <p:cNvGrpSpPr/>
            <p:nvPr/>
          </p:nvGrpSpPr>
          <p:grpSpPr>
            <a:xfrm>
              <a:off x="3586375" y="2281300"/>
              <a:ext cx="125025" cy="175275"/>
              <a:chOff x="3586375" y="2281300"/>
              <a:chExt cx="125025" cy="175275"/>
            </a:xfrm>
          </p:grpSpPr>
          <p:sp>
            <p:nvSpPr>
              <p:cNvPr id="930" name="Google Shape;930;p5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 name="Google Shape;932;p55"/>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 name="Google Shape;933;p55"/>
            <p:cNvGrpSpPr/>
            <p:nvPr/>
          </p:nvGrpSpPr>
          <p:grpSpPr>
            <a:xfrm>
              <a:off x="5298975" y="3412225"/>
              <a:ext cx="576450" cy="616225"/>
              <a:chOff x="5298975" y="3412225"/>
              <a:chExt cx="576450" cy="616225"/>
            </a:xfrm>
          </p:grpSpPr>
          <p:sp>
            <p:nvSpPr>
              <p:cNvPr id="934" name="Google Shape;934;p5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55"/>
            <p:cNvGrpSpPr/>
            <p:nvPr/>
          </p:nvGrpSpPr>
          <p:grpSpPr>
            <a:xfrm>
              <a:off x="5952300" y="3852150"/>
              <a:ext cx="231225" cy="287200"/>
              <a:chOff x="5952300" y="3852150"/>
              <a:chExt cx="231225" cy="287200"/>
            </a:xfrm>
          </p:grpSpPr>
          <p:sp>
            <p:nvSpPr>
              <p:cNvPr id="937" name="Google Shape;937;p5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 name="Google Shape;939;p55"/>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5"/>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5"/>
            <p:cNvSpPr/>
            <p:nvPr/>
          </p:nvSpPr>
          <p:spPr>
            <a:xfrm>
              <a:off x="5150925" y="2903250"/>
              <a:ext cx="1600" cy="2125"/>
            </a:xfrm>
            <a:custGeom>
              <a:rect b="b" l="l" r="r" t="t"/>
              <a:pathLst>
                <a:path extrusionOk="0" h="85" w="64">
                  <a:moveTo>
                    <a:pt x="63" y="85"/>
                  </a:moveTo>
                  <a:lnTo>
                    <a:pt x="1"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5"/>
            <p:cNvSpPr/>
            <p:nvPr/>
          </p:nvSpPr>
          <p:spPr>
            <a:xfrm>
              <a:off x="5134200" y="2918425"/>
              <a:ext cx="2625" cy="2650"/>
            </a:xfrm>
            <a:custGeom>
              <a:rect b="b" l="l" r="r" t="t"/>
              <a:pathLst>
                <a:path extrusionOk="0" h="106" w="105">
                  <a:moveTo>
                    <a:pt x="0" y="105"/>
                  </a:moveTo>
                  <a:lnTo>
                    <a:pt x="105" y="1"/>
                  </a:lnTo>
                  <a:lnTo>
                    <a:pt x="1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5"/>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5"/>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5"/>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5"/>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 name="Google Shape;947;p55"/>
            <p:cNvGrpSpPr/>
            <p:nvPr/>
          </p:nvGrpSpPr>
          <p:grpSpPr>
            <a:xfrm>
              <a:off x="4842300" y="3099950"/>
              <a:ext cx="31425" cy="59650"/>
              <a:chOff x="4842300" y="3099950"/>
              <a:chExt cx="31425" cy="59650"/>
            </a:xfrm>
          </p:grpSpPr>
          <p:sp>
            <p:nvSpPr>
              <p:cNvPr id="948" name="Google Shape;948;p5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 name="Google Shape;952;p55"/>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5"/>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5"/>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5"/>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5"/>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5"/>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5"/>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5"/>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 name="Google Shape;960;p55"/>
            <p:cNvGrpSpPr/>
            <p:nvPr/>
          </p:nvGrpSpPr>
          <p:grpSpPr>
            <a:xfrm>
              <a:off x="3866750" y="2520350"/>
              <a:ext cx="78475" cy="60700"/>
              <a:chOff x="3866750" y="2520350"/>
              <a:chExt cx="78475" cy="60700"/>
            </a:xfrm>
          </p:grpSpPr>
          <p:sp>
            <p:nvSpPr>
              <p:cNvPr id="961" name="Google Shape;961;p5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55"/>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5"/>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5"/>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5"/>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5"/>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5"/>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5"/>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5"/>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5"/>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5"/>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5"/>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5"/>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5"/>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5"/>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5"/>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5"/>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5"/>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5"/>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5"/>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5"/>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5"/>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5"/>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5"/>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5"/>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5"/>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5"/>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5"/>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5"/>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5"/>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5"/>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5"/>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5"/>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5"/>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5"/>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5"/>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5"/>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5"/>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5"/>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5"/>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55"/>
            <p:cNvGrpSpPr/>
            <p:nvPr/>
          </p:nvGrpSpPr>
          <p:grpSpPr>
            <a:xfrm>
              <a:off x="3450375" y="3038225"/>
              <a:ext cx="132875" cy="99400"/>
              <a:chOff x="3450375" y="3038225"/>
              <a:chExt cx="132875" cy="99400"/>
            </a:xfrm>
          </p:grpSpPr>
          <p:sp>
            <p:nvSpPr>
              <p:cNvPr id="1008" name="Google Shape;1008;p5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55"/>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5"/>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5"/>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5"/>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5"/>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5"/>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5"/>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5"/>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5"/>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5"/>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5"/>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5"/>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5"/>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5"/>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5"/>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5"/>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5"/>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5"/>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5"/>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5"/>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5"/>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5"/>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5"/>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5"/>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5"/>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5"/>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5"/>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5"/>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5"/>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5"/>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5"/>
            <p:cNvSpPr/>
            <p:nvPr/>
          </p:nvSpPr>
          <p:spPr>
            <a:xfrm>
              <a:off x="4298825" y="2603000"/>
              <a:ext cx="2625" cy="2650"/>
            </a:xfrm>
            <a:custGeom>
              <a:rect b="b" l="l" r="r" t="t"/>
              <a:pathLst>
                <a:path extrusionOk="0" fill="none" h="106" w="105">
                  <a:moveTo>
                    <a:pt x="105" y="105"/>
                  </a:moveTo>
                  <a:lnTo>
                    <a:pt x="0"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5"/>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5"/>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5"/>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 name="Google Shape;1045;p55"/>
          <p:cNvSpPr txBox="1"/>
          <p:nvPr>
            <p:ph type="title"/>
          </p:nvPr>
        </p:nvSpPr>
        <p:spPr>
          <a:xfrm>
            <a:off x="713100" y="2076000"/>
            <a:ext cx="2325900" cy="46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MERCURY</a:t>
            </a:r>
            <a:endParaRPr sz="1800"/>
          </a:p>
        </p:txBody>
      </p:sp>
      <p:sp>
        <p:nvSpPr>
          <p:cNvPr id="1046" name="Google Shape;1046;p55"/>
          <p:cNvSpPr txBox="1"/>
          <p:nvPr>
            <p:ph idx="4294967295" type="subTitle"/>
          </p:nvPr>
        </p:nvSpPr>
        <p:spPr>
          <a:xfrm>
            <a:off x="715050" y="2458125"/>
            <a:ext cx="2399700" cy="146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 name="Shape 1050"/>
        <p:cNvGrpSpPr/>
        <p:nvPr/>
      </p:nvGrpSpPr>
      <p:grpSpPr>
        <a:xfrm>
          <a:off x="0" y="0"/>
          <a:ext cx="0" cy="0"/>
          <a:chOff x="0" y="0"/>
          <a:chExt cx="0" cy="0"/>
        </a:xfrm>
      </p:grpSpPr>
      <p:grpSp>
        <p:nvGrpSpPr>
          <p:cNvPr id="1051" name="Google Shape;1051;p56"/>
          <p:cNvGrpSpPr/>
          <p:nvPr/>
        </p:nvGrpSpPr>
        <p:grpSpPr>
          <a:xfrm>
            <a:off x="3443230" y="1652096"/>
            <a:ext cx="2257964" cy="2259420"/>
            <a:chOff x="2818716" y="635009"/>
            <a:chExt cx="3506700" cy="1976400"/>
          </a:xfrm>
        </p:grpSpPr>
        <p:sp>
          <p:nvSpPr>
            <p:cNvPr id="1052" name="Google Shape;1052;p56"/>
            <p:cNvSpPr/>
            <p:nvPr/>
          </p:nvSpPr>
          <p:spPr>
            <a:xfrm>
              <a:off x="2818716" y="635009"/>
              <a:ext cx="3506700" cy="1976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3" name="Google Shape;1053;p56"/>
            <p:cNvCxnSpPr/>
            <p:nvPr/>
          </p:nvCxnSpPr>
          <p:spPr>
            <a:xfrm>
              <a:off x="2989116" y="1123225"/>
              <a:ext cx="31659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054" name="Google Shape;1054;p56"/>
            <p:cNvCxnSpPr/>
            <p:nvPr/>
          </p:nvCxnSpPr>
          <p:spPr>
            <a:xfrm>
              <a:off x="2989116" y="1320550"/>
              <a:ext cx="31659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055" name="Google Shape;1055;p56"/>
            <p:cNvCxnSpPr/>
            <p:nvPr/>
          </p:nvCxnSpPr>
          <p:spPr>
            <a:xfrm>
              <a:off x="2989116" y="1517875"/>
              <a:ext cx="31659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056" name="Google Shape;1056;p56"/>
            <p:cNvCxnSpPr/>
            <p:nvPr/>
          </p:nvCxnSpPr>
          <p:spPr>
            <a:xfrm>
              <a:off x="2989116" y="1715200"/>
              <a:ext cx="31659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057" name="Google Shape;1057;p56"/>
            <p:cNvCxnSpPr/>
            <p:nvPr/>
          </p:nvCxnSpPr>
          <p:spPr>
            <a:xfrm>
              <a:off x="2989116" y="1912525"/>
              <a:ext cx="31659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058" name="Google Shape;1058;p56"/>
            <p:cNvCxnSpPr/>
            <p:nvPr/>
          </p:nvCxnSpPr>
          <p:spPr>
            <a:xfrm>
              <a:off x="2989116" y="2109850"/>
              <a:ext cx="31659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059" name="Google Shape;1059;p56"/>
            <p:cNvCxnSpPr/>
            <p:nvPr/>
          </p:nvCxnSpPr>
          <p:spPr>
            <a:xfrm>
              <a:off x="2989116" y="2307175"/>
              <a:ext cx="31659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060" name="Google Shape;1060;p56"/>
            <p:cNvCxnSpPr/>
            <p:nvPr/>
          </p:nvCxnSpPr>
          <p:spPr>
            <a:xfrm>
              <a:off x="2989116" y="925900"/>
              <a:ext cx="31659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sp>
          <p:nvSpPr>
            <p:cNvPr id="1061" name="Google Shape;1061;p56"/>
            <p:cNvSpPr/>
            <p:nvPr/>
          </p:nvSpPr>
          <p:spPr>
            <a:xfrm>
              <a:off x="2989116" y="730475"/>
              <a:ext cx="3165900" cy="17856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reflection blurRad="0" dir="5400000" dist="228600" endA="0" endPos="30000" fadeDir="5400012" kx="0" rotWithShape="0" algn="bl" stA="3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 name="Google Shape;1062;p56"/>
          <p:cNvSpPr txBox="1"/>
          <p:nvPr>
            <p:ph type="title"/>
          </p:nvPr>
        </p:nvSpPr>
        <p:spPr>
          <a:xfrm>
            <a:off x="713100" y="2051100"/>
            <a:ext cx="2258700" cy="1042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SIZE</a:t>
            </a:r>
            <a:endParaRPr/>
          </a:p>
        </p:txBody>
      </p:sp>
      <p:grpSp>
        <p:nvGrpSpPr>
          <p:cNvPr id="1063" name="Google Shape;1063;p56"/>
          <p:cNvGrpSpPr/>
          <p:nvPr/>
        </p:nvGrpSpPr>
        <p:grpSpPr>
          <a:xfrm>
            <a:off x="3102012" y="1359088"/>
            <a:ext cx="2939975" cy="2845419"/>
            <a:chOff x="3102000" y="1359088"/>
            <a:chExt cx="2939975" cy="2845419"/>
          </a:xfrm>
        </p:grpSpPr>
        <p:sp>
          <p:nvSpPr>
            <p:cNvPr id="1064" name="Google Shape;1064;p56"/>
            <p:cNvSpPr/>
            <p:nvPr/>
          </p:nvSpPr>
          <p:spPr>
            <a:xfrm>
              <a:off x="3102000" y="1359088"/>
              <a:ext cx="1898100" cy="1898100"/>
            </a:xfrm>
            <a:prstGeom prst="ellipse">
              <a:avLst/>
            </a:prstGeom>
            <a:gradFill>
              <a:gsLst>
                <a:gs pos="0">
                  <a:schemeClr val="accent2"/>
                </a:gs>
                <a:gs pos="100000">
                  <a:schemeClr val="accent1"/>
                </a:gs>
              </a:gsLst>
              <a:lin ang="5400700" scaled="0"/>
            </a:gradFill>
            <a:ln>
              <a:noFill/>
            </a:ln>
            <a:effectLst>
              <a:outerShdw blurRad="114300" rotWithShape="0" algn="bl">
                <a:schemeClr val="accent2">
                  <a:alpha val="8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6"/>
            <p:cNvSpPr/>
            <p:nvPr/>
          </p:nvSpPr>
          <p:spPr>
            <a:xfrm>
              <a:off x="4102568" y="2550607"/>
              <a:ext cx="1653900" cy="1653900"/>
            </a:xfrm>
            <a:prstGeom prst="ellipse">
              <a:avLst/>
            </a:prstGeom>
            <a:gradFill>
              <a:gsLst>
                <a:gs pos="0">
                  <a:schemeClr val="lt1"/>
                </a:gs>
                <a:gs pos="100000">
                  <a:schemeClr val="accent1"/>
                </a:gs>
              </a:gsLst>
              <a:lin ang="5400700" scaled="0"/>
            </a:gradFill>
            <a:ln>
              <a:noFill/>
            </a:ln>
            <a:effectLst>
              <a:outerShdw blurRad="171450" rotWithShape="0" algn="bl">
                <a:schemeClr val="accent1">
                  <a:alpha val="7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6"/>
            <p:cNvSpPr/>
            <p:nvPr/>
          </p:nvSpPr>
          <p:spPr>
            <a:xfrm>
              <a:off x="5144375" y="2172600"/>
              <a:ext cx="897600" cy="897600"/>
            </a:xfrm>
            <a:prstGeom prst="ellipse">
              <a:avLst/>
            </a:prstGeom>
            <a:solidFill>
              <a:schemeClr val="accent3"/>
            </a:solidFill>
            <a:ln>
              <a:noFill/>
            </a:ln>
            <a:effectLst>
              <a:outerShdw blurRad="228600" rotWithShape="0" algn="bl">
                <a:schemeClr val="accent3">
                  <a:alpha val="6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6"/>
            <p:cNvSpPr txBox="1"/>
            <p:nvPr/>
          </p:nvSpPr>
          <p:spPr>
            <a:xfrm>
              <a:off x="3490800" y="2000788"/>
              <a:ext cx="1120500" cy="61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Orbitron"/>
                  <a:ea typeface="Orbitron"/>
                  <a:cs typeface="Orbitron"/>
                  <a:sym typeface="Orbitron"/>
                </a:rPr>
                <a:t>55%</a:t>
              </a:r>
              <a:endParaRPr b="1" sz="2400">
                <a:solidFill>
                  <a:srgbClr val="FFFFFF"/>
                </a:solidFill>
                <a:latin typeface="Orbitron"/>
                <a:ea typeface="Orbitron"/>
                <a:cs typeface="Orbitron"/>
                <a:sym typeface="Orbitron"/>
              </a:endParaRPr>
            </a:p>
          </p:txBody>
        </p:sp>
        <p:sp>
          <p:nvSpPr>
            <p:cNvPr id="1068" name="Google Shape;1068;p56"/>
            <p:cNvSpPr txBox="1"/>
            <p:nvPr/>
          </p:nvSpPr>
          <p:spPr>
            <a:xfrm>
              <a:off x="4367918" y="3070207"/>
              <a:ext cx="1123200" cy="61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accent2"/>
                  </a:solidFill>
                  <a:latin typeface="Orbitron"/>
                  <a:ea typeface="Orbitron"/>
                  <a:cs typeface="Orbitron"/>
                  <a:sym typeface="Orbitron"/>
                </a:rPr>
                <a:t>40%</a:t>
              </a:r>
              <a:endParaRPr b="1" sz="2400">
                <a:solidFill>
                  <a:schemeClr val="accent2"/>
                </a:solidFill>
                <a:latin typeface="Orbitron"/>
                <a:ea typeface="Orbitron"/>
                <a:cs typeface="Orbitron"/>
                <a:sym typeface="Orbitron"/>
              </a:endParaRPr>
            </a:p>
          </p:txBody>
        </p:sp>
        <p:sp>
          <p:nvSpPr>
            <p:cNvPr id="1069" name="Google Shape;1069;p56"/>
            <p:cNvSpPr txBox="1"/>
            <p:nvPr/>
          </p:nvSpPr>
          <p:spPr>
            <a:xfrm>
              <a:off x="5144374" y="2403901"/>
              <a:ext cx="897600" cy="435000"/>
            </a:xfrm>
            <a:prstGeom prst="rect">
              <a:avLst/>
            </a:prstGeom>
            <a:noFill/>
            <a:ln>
              <a:noFill/>
            </a:ln>
          </p:spPr>
          <p:txBody>
            <a:bodyPr anchorCtr="0" anchor="ctr" bIns="91425" lIns="91425" spcFirstLastPara="1" rIns="91425" wrap="square" tIns="128000">
              <a:noAutofit/>
            </a:bodyPr>
            <a:lstStyle/>
            <a:p>
              <a:pPr indent="0" lvl="0" marL="0" rtl="0" algn="ctr">
                <a:spcBef>
                  <a:spcPts val="0"/>
                </a:spcBef>
                <a:spcAft>
                  <a:spcPts val="0"/>
                </a:spcAft>
                <a:buNone/>
              </a:pPr>
              <a:r>
                <a:rPr b="1" lang="en" sz="2400">
                  <a:solidFill>
                    <a:schemeClr val="lt1"/>
                  </a:solidFill>
                  <a:latin typeface="Orbitron"/>
                  <a:ea typeface="Orbitron"/>
                  <a:cs typeface="Orbitron"/>
                  <a:sym typeface="Orbitron"/>
                </a:rPr>
                <a:t>5%</a:t>
              </a:r>
              <a:endParaRPr b="1" sz="2400">
                <a:solidFill>
                  <a:schemeClr val="lt1"/>
                </a:solidFill>
                <a:latin typeface="Orbitron"/>
                <a:ea typeface="Orbitron"/>
                <a:cs typeface="Orbitron"/>
                <a:sym typeface="Orbitron"/>
              </a:endParaRPr>
            </a:p>
          </p:txBody>
        </p:sp>
      </p:grpSp>
      <p:sp>
        <p:nvSpPr>
          <p:cNvPr id="1070" name="Google Shape;1070;p56"/>
          <p:cNvSpPr txBox="1"/>
          <p:nvPr>
            <p:ph idx="4294967295" type="subTitle"/>
          </p:nvPr>
        </p:nvSpPr>
        <p:spPr>
          <a:xfrm>
            <a:off x="6314525" y="2061150"/>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latin typeface="Orbitron"/>
                <a:ea typeface="Orbitron"/>
                <a:cs typeface="Orbitron"/>
                <a:sym typeface="Orbitron"/>
              </a:rPr>
              <a:t>MERCURY</a:t>
            </a:r>
            <a:endParaRPr b="1" sz="1800">
              <a:latin typeface="Orbitron"/>
              <a:ea typeface="Orbitron"/>
              <a:cs typeface="Orbitron"/>
              <a:sym typeface="Orbitron"/>
            </a:endParaRPr>
          </a:p>
        </p:txBody>
      </p:sp>
      <p:sp>
        <p:nvSpPr>
          <p:cNvPr id="1071" name="Google Shape;1071;p56"/>
          <p:cNvSpPr txBox="1"/>
          <p:nvPr>
            <p:ph idx="4294967295" type="subTitle"/>
          </p:nvPr>
        </p:nvSpPr>
        <p:spPr>
          <a:xfrm>
            <a:off x="6314549" y="2350650"/>
            <a:ext cx="2187300" cy="7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072" name="Google Shape;1072;p56"/>
          <p:cNvSpPr txBox="1"/>
          <p:nvPr>
            <p:ph idx="4294967295" type="subTitle"/>
          </p:nvPr>
        </p:nvSpPr>
        <p:spPr>
          <a:xfrm>
            <a:off x="6314525" y="3473400"/>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latin typeface="Orbitron"/>
                <a:ea typeface="Orbitron"/>
                <a:cs typeface="Orbitron"/>
                <a:sym typeface="Orbitron"/>
              </a:rPr>
              <a:t>JUPITER</a:t>
            </a:r>
            <a:endParaRPr b="1" sz="1800">
              <a:latin typeface="Orbitron"/>
              <a:ea typeface="Orbitron"/>
              <a:cs typeface="Orbitron"/>
              <a:sym typeface="Orbitron"/>
            </a:endParaRPr>
          </a:p>
        </p:txBody>
      </p:sp>
      <p:sp>
        <p:nvSpPr>
          <p:cNvPr id="1073" name="Google Shape;1073;p56"/>
          <p:cNvSpPr txBox="1"/>
          <p:nvPr>
            <p:ph idx="4294967295" type="subTitle"/>
          </p:nvPr>
        </p:nvSpPr>
        <p:spPr>
          <a:xfrm>
            <a:off x="6314549" y="3762900"/>
            <a:ext cx="2187300" cy="7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biggest planet in the Solar System</a:t>
            </a:r>
            <a:endParaRPr/>
          </a:p>
        </p:txBody>
      </p:sp>
      <p:sp>
        <p:nvSpPr>
          <p:cNvPr id="1074" name="Google Shape;1074;p56"/>
          <p:cNvSpPr txBox="1"/>
          <p:nvPr>
            <p:ph idx="4294967295" type="subTitle"/>
          </p:nvPr>
        </p:nvSpPr>
        <p:spPr>
          <a:xfrm>
            <a:off x="6314375" y="649200"/>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latin typeface="Orbitron"/>
                <a:ea typeface="Orbitron"/>
                <a:cs typeface="Orbitron"/>
                <a:sym typeface="Orbitron"/>
              </a:rPr>
              <a:t>SATURN</a:t>
            </a:r>
            <a:endParaRPr b="1" sz="1800">
              <a:latin typeface="Orbitron"/>
              <a:ea typeface="Orbitron"/>
              <a:cs typeface="Orbitron"/>
              <a:sym typeface="Orbitron"/>
            </a:endParaRPr>
          </a:p>
        </p:txBody>
      </p:sp>
      <p:sp>
        <p:nvSpPr>
          <p:cNvPr id="1075" name="Google Shape;1075;p56"/>
          <p:cNvSpPr txBox="1"/>
          <p:nvPr>
            <p:ph idx="4294967295" type="subTitle"/>
          </p:nvPr>
        </p:nvSpPr>
        <p:spPr>
          <a:xfrm>
            <a:off x="6314375" y="938700"/>
            <a:ext cx="2187600" cy="73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57"/>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1081" name="Google Shape;1081;p57"/>
          <p:cNvSpPr/>
          <p:nvPr/>
        </p:nvSpPr>
        <p:spPr>
          <a:xfrm>
            <a:off x="4635225" y="1372450"/>
            <a:ext cx="3792600" cy="1542000"/>
          </a:xfrm>
          <a:prstGeom prst="roundRect">
            <a:avLst>
              <a:gd fmla="val 6898"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7"/>
          <p:cNvSpPr/>
          <p:nvPr/>
        </p:nvSpPr>
        <p:spPr>
          <a:xfrm>
            <a:off x="713100" y="1372450"/>
            <a:ext cx="3792600" cy="1542000"/>
          </a:xfrm>
          <a:prstGeom prst="roundRect">
            <a:avLst>
              <a:gd fmla="val 6898"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7"/>
          <p:cNvSpPr/>
          <p:nvPr/>
        </p:nvSpPr>
        <p:spPr>
          <a:xfrm>
            <a:off x="713100" y="3061975"/>
            <a:ext cx="7717800" cy="1542000"/>
          </a:xfrm>
          <a:prstGeom prst="roundRect">
            <a:avLst>
              <a:gd fmla="val 7288"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 name="Google Shape;1084;p57"/>
          <p:cNvGrpSpPr/>
          <p:nvPr/>
        </p:nvGrpSpPr>
        <p:grpSpPr>
          <a:xfrm flipH="1">
            <a:off x="3084939" y="1633605"/>
            <a:ext cx="1019686" cy="1019686"/>
            <a:chOff x="4049800" y="640400"/>
            <a:chExt cx="858900" cy="858900"/>
          </a:xfrm>
        </p:grpSpPr>
        <p:sp>
          <p:nvSpPr>
            <p:cNvPr id="1085" name="Google Shape;1085;p57"/>
            <p:cNvSpPr/>
            <p:nvPr/>
          </p:nvSpPr>
          <p:spPr>
            <a:xfrm>
              <a:off x="4049800" y="640400"/>
              <a:ext cx="858900" cy="858900"/>
            </a:xfrm>
            <a:prstGeom prst="donut">
              <a:avLst>
                <a:gd fmla="val 25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7"/>
            <p:cNvSpPr/>
            <p:nvPr/>
          </p:nvSpPr>
          <p:spPr>
            <a:xfrm>
              <a:off x="4049800" y="640400"/>
              <a:ext cx="858900" cy="858900"/>
            </a:xfrm>
            <a:prstGeom prst="blockArc">
              <a:avLst>
                <a:gd fmla="val 5427272" name="adj1"/>
                <a:gd fmla="val 17245749" name="adj2"/>
                <a:gd fmla="val 24973" name="adj3"/>
              </a:avLst>
            </a:prstGeom>
            <a:solidFill>
              <a:schemeClr val="lt1"/>
            </a:solidFill>
            <a:ln>
              <a:noFill/>
            </a:ln>
            <a:effectLst>
              <a:outerShdw blurRad="128588"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 name="Google Shape;1087;p57"/>
          <p:cNvSpPr txBox="1"/>
          <p:nvPr/>
        </p:nvSpPr>
        <p:spPr>
          <a:xfrm flipH="1">
            <a:off x="1038225" y="1496775"/>
            <a:ext cx="1602000" cy="37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Orbitron"/>
                <a:ea typeface="Orbitron"/>
                <a:cs typeface="Orbitron"/>
                <a:sym typeface="Orbitron"/>
              </a:rPr>
              <a:t>GENDER</a:t>
            </a:r>
            <a:endParaRPr b="1">
              <a:solidFill>
                <a:srgbClr val="FFFFFF"/>
              </a:solidFill>
              <a:latin typeface="Orbitron"/>
              <a:ea typeface="Orbitron"/>
              <a:cs typeface="Orbitron"/>
              <a:sym typeface="Orbitron"/>
            </a:endParaRPr>
          </a:p>
        </p:txBody>
      </p:sp>
      <p:sp>
        <p:nvSpPr>
          <p:cNvPr id="1088" name="Google Shape;1088;p57"/>
          <p:cNvSpPr/>
          <p:nvPr/>
        </p:nvSpPr>
        <p:spPr>
          <a:xfrm flipH="1">
            <a:off x="1981646" y="1925713"/>
            <a:ext cx="572700" cy="572700"/>
          </a:xfrm>
          <a:prstGeom prst="ellipse">
            <a:avLst/>
          </a:prstGeom>
          <a:solidFill>
            <a:schemeClr val="lt1"/>
          </a:solidFill>
          <a:ln>
            <a:noFill/>
          </a:ln>
          <a:effectLst>
            <a:outerShdw blurRad="85725" rotWithShape="0" algn="bl">
              <a:schemeClr val="lt1"/>
            </a:outerShdw>
          </a:effectLst>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accent2"/>
                </a:solidFill>
                <a:latin typeface="Orbitron"/>
                <a:ea typeface="Orbitron"/>
                <a:cs typeface="Orbitron"/>
                <a:sym typeface="Orbitron"/>
              </a:rPr>
              <a:t>55%</a:t>
            </a:r>
            <a:endParaRPr b="1" sz="1200">
              <a:solidFill>
                <a:schemeClr val="accent2"/>
              </a:solidFill>
              <a:latin typeface="Orbitron"/>
              <a:ea typeface="Orbitron"/>
              <a:cs typeface="Orbitron"/>
              <a:sym typeface="Orbitron"/>
            </a:endParaRPr>
          </a:p>
        </p:txBody>
      </p:sp>
      <p:sp>
        <p:nvSpPr>
          <p:cNvPr id="1089" name="Google Shape;1089;p57"/>
          <p:cNvSpPr/>
          <p:nvPr/>
        </p:nvSpPr>
        <p:spPr>
          <a:xfrm flipH="1">
            <a:off x="1125146" y="1925713"/>
            <a:ext cx="572700" cy="572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rgbClr val="FFFFFF"/>
                </a:solidFill>
                <a:latin typeface="Orbitron"/>
                <a:ea typeface="Orbitron"/>
                <a:cs typeface="Orbitron"/>
                <a:sym typeface="Orbitron"/>
              </a:rPr>
              <a:t>45%</a:t>
            </a:r>
            <a:endParaRPr b="1" sz="1200">
              <a:solidFill>
                <a:srgbClr val="FFFFFF"/>
              </a:solidFill>
              <a:latin typeface="Orbitron"/>
              <a:ea typeface="Orbitron"/>
              <a:cs typeface="Orbitron"/>
              <a:sym typeface="Orbitron"/>
            </a:endParaRPr>
          </a:p>
        </p:txBody>
      </p:sp>
      <p:sp>
        <p:nvSpPr>
          <p:cNvPr id="1090" name="Google Shape;1090;p57"/>
          <p:cNvSpPr txBox="1"/>
          <p:nvPr/>
        </p:nvSpPr>
        <p:spPr>
          <a:xfrm flipH="1">
            <a:off x="1839746" y="2499738"/>
            <a:ext cx="856500" cy="29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Open Sans"/>
                <a:ea typeface="Open Sans"/>
                <a:cs typeface="Open Sans"/>
                <a:sym typeface="Open Sans"/>
              </a:rPr>
              <a:t>Women</a:t>
            </a:r>
            <a:endParaRPr sz="1200">
              <a:solidFill>
                <a:srgbClr val="FFFFFF"/>
              </a:solidFill>
              <a:latin typeface="Open Sans"/>
              <a:ea typeface="Open Sans"/>
              <a:cs typeface="Open Sans"/>
              <a:sym typeface="Open Sans"/>
            </a:endParaRPr>
          </a:p>
        </p:txBody>
      </p:sp>
      <p:sp>
        <p:nvSpPr>
          <p:cNvPr id="1091" name="Google Shape;1091;p57"/>
          <p:cNvSpPr txBox="1"/>
          <p:nvPr/>
        </p:nvSpPr>
        <p:spPr>
          <a:xfrm flipH="1">
            <a:off x="983246" y="2499738"/>
            <a:ext cx="856500" cy="29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Open Sans"/>
                <a:ea typeface="Open Sans"/>
                <a:cs typeface="Open Sans"/>
                <a:sym typeface="Open Sans"/>
              </a:rPr>
              <a:t>Men</a:t>
            </a:r>
            <a:endParaRPr sz="1200">
              <a:solidFill>
                <a:srgbClr val="FFFFFF"/>
              </a:solidFill>
              <a:latin typeface="Open Sans"/>
              <a:ea typeface="Open Sans"/>
              <a:cs typeface="Open Sans"/>
              <a:sym typeface="Open Sans"/>
            </a:endParaRPr>
          </a:p>
        </p:txBody>
      </p:sp>
      <p:grpSp>
        <p:nvGrpSpPr>
          <p:cNvPr id="1092" name="Google Shape;1092;p57"/>
          <p:cNvGrpSpPr/>
          <p:nvPr/>
        </p:nvGrpSpPr>
        <p:grpSpPr>
          <a:xfrm>
            <a:off x="3064055" y="3383165"/>
            <a:ext cx="5007317" cy="278696"/>
            <a:chOff x="1568676" y="3723675"/>
            <a:chExt cx="2512200" cy="169813"/>
          </a:xfrm>
        </p:grpSpPr>
        <p:sp>
          <p:nvSpPr>
            <p:cNvPr id="1093" name="Google Shape;1093;p57"/>
            <p:cNvSpPr/>
            <p:nvPr/>
          </p:nvSpPr>
          <p:spPr>
            <a:xfrm>
              <a:off x="1568676" y="3723688"/>
              <a:ext cx="2512200" cy="169800"/>
            </a:xfrm>
            <a:prstGeom prst="rect">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7"/>
            <p:cNvSpPr/>
            <p:nvPr/>
          </p:nvSpPr>
          <p:spPr>
            <a:xfrm>
              <a:off x="1568801" y="3723675"/>
              <a:ext cx="1650600" cy="169800"/>
            </a:xfrm>
            <a:prstGeom prst="rect">
              <a:avLst/>
            </a:prstGeom>
            <a:solidFill>
              <a:schemeClr val="lt1"/>
            </a:solidFill>
            <a:ln>
              <a:noFill/>
            </a:ln>
            <a:effectLst>
              <a:outerShdw blurRad="85725"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57"/>
          <p:cNvGrpSpPr/>
          <p:nvPr/>
        </p:nvGrpSpPr>
        <p:grpSpPr>
          <a:xfrm>
            <a:off x="3064254" y="4004182"/>
            <a:ext cx="5007633" cy="278700"/>
            <a:chOff x="3423876" y="4066328"/>
            <a:chExt cx="4713954" cy="278700"/>
          </a:xfrm>
        </p:grpSpPr>
        <p:sp>
          <p:nvSpPr>
            <p:cNvPr id="1096" name="Google Shape;1096;p57"/>
            <p:cNvSpPr/>
            <p:nvPr/>
          </p:nvSpPr>
          <p:spPr>
            <a:xfrm>
              <a:off x="3423930" y="4066328"/>
              <a:ext cx="4713900" cy="278700"/>
            </a:xfrm>
            <a:prstGeom prst="rect">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7"/>
            <p:cNvSpPr/>
            <p:nvPr/>
          </p:nvSpPr>
          <p:spPr>
            <a:xfrm>
              <a:off x="3423876" y="4066328"/>
              <a:ext cx="1962300" cy="278700"/>
            </a:xfrm>
            <a:prstGeom prst="rect">
              <a:avLst/>
            </a:prstGeom>
            <a:solidFill>
              <a:schemeClr val="lt1"/>
            </a:solidFill>
            <a:ln>
              <a:noFill/>
            </a:ln>
            <a:effectLst>
              <a:outerShdw blurRad="85725"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 name="Google Shape;1098;p57"/>
          <p:cNvSpPr txBox="1"/>
          <p:nvPr/>
        </p:nvSpPr>
        <p:spPr>
          <a:xfrm>
            <a:off x="1038225" y="3643525"/>
            <a:ext cx="1240800" cy="37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Orbitron"/>
                <a:ea typeface="Orbitron"/>
                <a:cs typeface="Orbitron"/>
                <a:sym typeface="Orbitron"/>
              </a:rPr>
              <a:t>INTEREST</a:t>
            </a:r>
            <a:endParaRPr b="1">
              <a:solidFill>
                <a:srgbClr val="FFFFFF"/>
              </a:solidFill>
              <a:latin typeface="Orbitron"/>
              <a:ea typeface="Orbitron"/>
              <a:cs typeface="Orbitron"/>
              <a:sym typeface="Orbitron"/>
            </a:endParaRPr>
          </a:p>
        </p:txBody>
      </p:sp>
      <p:grpSp>
        <p:nvGrpSpPr>
          <p:cNvPr id="1099" name="Google Shape;1099;p57"/>
          <p:cNvGrpSpPr/>
          <p:nvPr/>
        </p:nvGrpSpPr>
        <p:grpSpPr>
          <a:xfrm>
            <a:off x="5641389" y="1573003"/>
            <a:ext cx="1140877" cy="1140877"/>
            <a:chOff x="4049800" y="640400"/>
            <a:chExt cx="858900" cy="858900"/>
          </a:xfrm>
        </p:grpSpPr>
        <p:sp>
          <p:nvSpPr>
            <p:cNvPr id="1100" name="Google Shape;1100;p57"/>
            <p:cNvSpPr/>
            <p:nvPr/>
          </p:nvSpPr>
          <p:spPr>
            <a:xfrm>
              <a:off x="4049800" y="640400"/>
              <a:ext cx="858900" cy="858900"/>
            </a:xfrm>
            <a:prstGeom prst="donut">
              <a:avLst>
                <a:gd fmla="val 997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7"/>
            <p:cNvSpPr/>
            <p:nvPr/>
          </p:nvSpPr>
          <p:spPr>
            <a:xfrm>
              <a:off x="4049800" y="640400"/>
              <a:ext cx="858900" cy="858900"/>
            </a:xfrm>
            <a:prstGeom prst="blockArc">
              <a:avLst>
                <a:gd fmla="val 4531874" name="adj1"/>
                <a:gd fmla="val 2161899" name="adj2"/>
                <a:gd fmla="val 9751" name="adj3"/>
              </a:avLst>
            </a:prstGeom>
            <a:solidFill>
              <a:schemeClr val="lt1"/>
            </a:solidFill>
            <a:ln>
              <a:noFill/>
            </a:ln>
            <a:effectLst>
              <a:outerShdw blurRad="11430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57"/>
          <p:cNvGrpSpPr/>
          <p:nvPr/>
        </p:nvGrpSpPr>
        <p:grpSpPr>
          <a:xfrm>
            <a:off x="7006589" y="1573003"/>
            <a:ext cx="1140877" cy="1140877"/>
            <a:chOff x="4049800" y="640400"/>
            <a:chExt cx="858900" cy="858900"/>
          </a:xfrm>
        </p:grpSpPr>
        <p:sp>
          <p:nvSpPr>
            <p:cNvPr id="1103" name="Google Shape;1103;p57"/>
            <p:cNvSpPr/>
            <p:nvPr/>
          </p:nvSpPr>
          <p:spPr>
            <a:xfrm>
              <a:off x="4049800" y="640400"/>
              <a:ext cx="858900" cy="858900"/>
            </a:xfrm>
            <a:prstGeom prst="donut">
              <a:avLst>
                <a:gd fmla="val 997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7"/>
            <p:cNvSpPr/>
            <p:nvPr/>
          </p:nvSpPr>
          <p:spPr>
            <a:xfrm>
              <a:off x="4049800" y="640400"/>
              <a:ext cx="858900" cy="858900"/>
            </a:xfrm>
            <a:prstGeom prst="blockArc">
              <a:avLst>
                <a:gd fmla="val 11478446" name="adj1"/>
                <a:gd fmla="val 2161899" name="adj2"/>
                <a:gd fmla="val 9751" name="adj3"/>
              </a:avLst>
            </a:prstGeom>
            <a:solidFill>
              <a:schemeClr val="lt1"/>
            </a:solidFill>
            <a:ln>
              <a:noFill/>
            </a:ln>
            <a:effectLst>
              <a:outerShdw blurRad="11430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 name="Google Shape;1105;p57"/>
          <p:cNvSpPr txBox="1"/>
          <p:nvPr/>
        </p:nvSpPr>
        <p:spPr>
          <a:xfrm>
            <a:off x="5847875" y="1925725"/>
            <a:ext cx="727800" cy="43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Orbitron"/>
                <a:ea typeface="Orbitron"/>
                <a:cs typeface="Orbitron"/>
                <a:sym typeface="Orbitron"/>
              </a:rPr>
              <a:t>25+</a:t>
            </a:r>
            <a:endParaRPr b="1" sz="1600">
              <a:solidFill>
                <a:srgbClr val="FFFFFF"/>
              </a:solidFill>
              <a:latin typeface="Orbitron"/>
              <a:ea typeface="Orbitron"/>
              <a:cs typeface="Orbitron"/>
              <a:sym typeface="Orbitron"/>
            </a:endParaRPr>
          </a:p>
        </p:txBody>
      </p:sp>
      <p:sp>
        <p:nvSpPr>
          <p:cNvPr id="1106" name="Google Shape;1106;p57"/>
          <p:cNvSpPr txBox="1"/>
          <p:nvPr/>
        </p:nvSpPr>
        <p:spPr>
          <a:xfrm>
            <a:off x="7213121" y="1925725"/>
            <a:ext cx="727800" cy="43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Orbitron"/>
                <a:ea typeface="Orbitron"/>
                <a:cs typeface="Orbitron"/>
                <a:sym typeface="Orbitron"/>
              </a:rPr>
              <a:t>24-</a:t>
            </a:r>
            <a:endParaRPr b="1" sz="1600">
              <a:solidFill>
                <a:srgbClr val="FFFFFF"/>
              </a:solidFill>
              <a:latin typeface="Orbitron"/>
              <a:ea typeface="Orbitron"/>
              <a:cs typeface="Orbitron"/>
              <a:sym typeface="Orbitron"/>
            </a:endParaRPr>
          </a:p>
        </p:txBody>
      </p:sp>
      <p:sp>
        <p:nvSpPr>
          <p:cNvPr id="1107" name="Google Shape;1107;p57"/>
          <p:cNvSpPr txBox="1"/>
          <p:nvPr/>
        </p:nvSpPr>
        <p:spPr>
          <a:xfrm flipH="1">
            <a:off x="4960400" y="1954000"/>
            <a:ext cx="641700" cy="37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Orbitron"/>
                <a:ea typeface="Orbitron"/>
                <a:cs typeface="Orbitron"/>
                <a:sym typeface="Orbitron"/>
              </a:rPr>
              <a:t>AGE</a:t>
            </a:r>
            <a:endParaRPr b="1">
              <a:solidFill>
                <a:srgbClr val="FFFFFF"/>
              </a:solidFill>
              <a:latin typeface="Orbitron"/>
              <a:ea typeface="Orbitron"/>
              <a:cs typeface="Orbitron"/>
              <a:sym typeface="Orbitron"/>
            </a:endParaRPr>
          </a:p>
        </p:txBody>
      </p:sp>
      <p:grpSp>
        <p:nvGrpSpPr>
          <p:cNvPr id="1108" name="Google Shape;1108;p57"/>
          <p:cNvGrpSpPr/>
          <p:nvPr/>
        </p:nvGrpSpPr>
        <p:grpSpPr>
          <a:xfrm>
            <a:off x="2519675" y="4014325"/>
            <a:ext cx="303925" cy="258400"/>
            <a:chOff x="1483800" y="4053900"/>
            <a:chExt cx="303925" cy="258400"/>
          </a:xfrm>
        </p:grpSpPr>
        <p:sp>
          <p:nvSpPr>
            <p:cNvPr id="1109" name="Google Shape;1109;p57"/>
            <p:cNvSpPr/>
            <p:nvPr/>
          </p:nvSpPr>
          <p:spPr>
            <a:xfrm>
              <a:off x="1483800" y="4143200"/>
              <a:ext cx="303925" cy="169100"/>
            </a:xfrm>
            <a:custGeom>
              <a:rect b="b" l="l" r="r" t="t"/>
              <a:pathLst>
                <a:path extrusionOk="0" h="6764" w="12157">
                  <a:moveTo>
                    <a:pt x="7692" y="703"/>
                  </a:moveTo>
                  <a:lnTo>
                    <a:pt x="8442" y="3025"/>
                  </a:lnTo>
                  <a:lnTo>
                    <a:pt x="3763" y="3025"/>
                  </a:lnTo>
                  <a:lnTo>
                    <a:pt x="4513" y="703"/>
                  </a:lnTo>
                  <a:close/>
                  <a:moveTo>
                    <a:pt x="6597" y="3727"/>
                  </a:moveTo>
                  <a:lnTo>
                    <a:pt x="6109" y="5251"/>
                  </a:lnTo>
                  <a:lnTo>
                    <a:pt x="5609" y="3727"/>
                  </a:lnTo>
                  <a:close/>
                  <a:moveTo>
                    <a:pt x="4870" y="3739"/>
                  </a:moveTo>
                  <a:lnTo>
                    <a:pt x="5609" y="6061"/>
                  </a:lnTo>
                  <a:lnTo>
                    <a:pt x="941" y="6061"/>
                  </a:lnTo>
                  <a:lnTo>
                    <a:pt x="1679" y="3739"/>
                  </a:lnTo>
                  <a:close/>
                  <a:moveTo>
                    <a:pt x="10514" y="3739"/>
                  </a:moveTo>
                  <a:lnTo>
                    <a:pt x="11252" y="6061"/>
                  </a:lnTo>
                  <a:lnTo>
                    <a:pt x="6585" y="6061"/>
                  </a:lnTo>
                  <a:lnTo>
                    <a:pt x="7323" y="3739"/>
                  </a:lnTo>
                  <a:close/>
                  <a:moveTo>
                    <a:pt x="4227" y="0"/>
                  </a:moveTo>
                  <a:cubicBezTo>
                    <a:pt x="4085" y="0"/>
                    <a:pt x="3942" y="108"/>
                    <a:pt x="3882" y="239"/>
                  </a:cubicBezTo>
                  <a:lnTo>
                    <a:pt x="2989" y="3025"/>
                  </a:lnTo>
                  <a:lnTo>
                    <a:pt x="1406" y="3025"/>
                  </a:lnTo>
                  <a:cubicBezTo>
                    <a:pt x="1251" y="3025"/>
                    <a:pt x="1120" y="3132"/>
                    <a:pt x="1060" y="3263"/>
                  </a:cubicBezTo>
                  <a:lnTo>
                    <a:pt x="72" y="6299"/>
                  </a:lnTo>
                  <a:cubicBezTo>
                    <a:pt x="1" y="6525"/>
                    <a:pt x="167" y="6763"/>
                    <a:pt x="417" y="6763"/>
                  </a:cubicBezTo>
                  <a:lnTo>
                    <a:pt x="11716" y="6763"/>
                  </a:lnTo>
                  <a:cubicBezTo>
                    <a:pt x="12002" y="6763"/>
                    <a:pt x="12157" y="6537"/>
                    <a:pt x="12086" y="6299"/>
                  </a:cubicBezTo>
                  <a:lnTo>
                    <a:pt x="11109" y="3263"/>
                  </a:lnTo>
                  <a:cubicBezTo>
                    <a:pt x="11062" y="3108"/>
                    <a:pt x="10931" y="3025"/>
                    <a:pt x="10764" y="3025"/>
                  </a:cubicBezTo>
                  <a:lnTo>
                    <a:pt x="9168" y="3025"/>
                  </a:lnTo>
                  <a:lnTo>
                    <a:pt x="8276" y="239"/>
                  </a:lnTo>
                  <a:cubicBezTo>
                    <a:pt x="8228" y="84"/>
                    <a:pt x="8097" y="0"/>
                    <a:pt x="7930" y="0"/>
                  </a:cubicBezTo>
                  <a:close/>
                </a:path>
              </a:pathLst>
            </a:custGeom>
            <a:solidFill>
              <a:schemeClr val="accent2"/>
            </a:solidFill>
            <a:ln>
              <a:noFill/>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7"/>
            <p:cNvSpPr/>
            <p:nvPr/>
          </p:nvSpPr>
          <p:spPr>
            <a:xfrm>
              <a:off x="1725200" y="4101050"/>
              <a:ext cx="40800" cy="31325"/>
            </a:xfrm>
            <a:custGeom>
              <a:rect b="b" l="l" r="r" t="t"/>
              <a:pathLst>
                <a:path extrusionOk="0" h="1253" w="1632">
                  <a:moveTo>
                    <a:pt x="1221" y="0"/>
                  </a:moveTo>
                  <a:cubicBezTo>
                    <a:pt x="1149" y="0"/>
                    <a:pt x="1077" y="22"/>
                    <a:pt x="1013" y="67"/>
                  </a:cubicBezTo>
                  <a:lnTo>
                    <a:pt x="215" y="603"/>
                  </a:lnTo>
                  <a:cubicBezTo>
                    <a:pt x="48" y="710"/>
                    <a:pt x="1" y="924"/>
                    <a:pt x="120" y="1091"/>
                  </a:cubicBezTo>
                  <a:cubicBezTo>
                    <a:pt x="194" y="1195"/>
                    <a:pt x="305" y="1253"/>
                    <a:pt x="418" y="1253"/>
                  </a:cubicBezTo>
                  <a:cubicBezTo>
                    <a:pt x="487" y="1253"/>
                    <a:pt x="557" y="1231"/>
                    <a:pt x="620" y="1186"/>
                  </a:cubicBezTo>
                  <a:lnTo>
                    <a:pt x="1417" y="651"/>
                  </a:lnTo>
                  <a:cubicBezTo>
                    <a:pt x="1584" y="543"/>
                    <a:pt x="1632" y="317"/>
                    <a:pt x="1513" y="151"/>
                  </a:cubicBezTo>
                  <a:cubicBezTo>
                    <a:pt x="1447" y="55"/>
                    <a:pt x="1335" y="0"/>
                    <a:pt x="1221" y="0"/>
                  </a:cubicBezTo>
                  <a:close/>
                </a:path>
              </a:pathLst>
            </a:custGeom>
            <a:solidFill>
              <a:schemeClr val="accent2"/>
            </a:solidFill>
            <a:ln>
              <a:noFill/>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7"/>
            <p:cNvSpPr/>
            <p:nvPr/>
          </p:nvSpPr>
          <p:spPr>
            <a:xfrm>
              <a:off x="1507025" y="4101250"/>
              <a:ext cx="39900" cy="30775"/>
            </a:xfrm>
            <a:custGeom>
              <a:rect b="b" l="l" r="r" t="t"/>
              <a:pathLst>
                <a:path extrusionOk="0" h="1231" w="1596">
                  <a:moveTo>
                    <a:pt x="406" y="1"/>
                  </a:moveTo>
                  <a:cubicBezTo>
                    <a:pt x="289" y="1"/>
                    <a:pt x="175" y="53"/>
                    <a:pt x="108" y="143"/>
                  </a:cubicBezTo>
                  <a:cubicBezTo>
                    <a:pt x="0" y="309"/>
                    <a:pt x="36" y="535"/>
                    <a:pt x="203" y="643"/>
                  </a:cubicBezTo>
                  <a:lnTo>
                    <a:pt x="1000" y="1178"/>
                  </a:lnTo>
                  <a:cubicBezTo>
                    <a:pt x="1062" y="1214"/>
                    <a:pt x="1132" y="1231"/>
                    <a:pt x="1201" y="1231"/>
                  </a:cubicBezTo>
                  <a:cubicBezTo>
                    <a:pt x="1318" y="1231"/>
                    <a:pt x="1433" y="1181"/>
                    <a:pt x="1501" y="1083"/>
                  </a:cubicBezTo>
                  <a:cubicBezTo>
                    <a:pt x="1596" y="916"/>
                    <a:pt x="1560" y="702"/>
                    <a:pt x="1405" y="595"/>
                  </a:cubicBezTo>
                  <a:lnTo>
                    <a:pt x="608" y="59"/>
                  </a:lnTo>
                  <a:cubicBezTo>
                    <a:pt x="545" y="19"/>
                    <a:pt x="475" y="1"/>
                    <a:pt x="406" y="1"/>
                  </a:cubicBezTo>
                  <a:close/>
                </a:path>
              </a:pathLst>
            </a:custGeom>
            <a:solidFill>
              <a:schemeClr val="accent2"/>
            </a:solidFill>
            <a:ln>
              <a:noFill/>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7"/>
            <p:cNvSpPr/>
            <p:nvPr/>
          </p:nvSpPr>
          <p:spPr>
            <a:xfrm>
              <a:off x="1627575" y="4053900"/>
              <a:ext cx="17875" cy="37525"/>
            </a:xfrm>
            <a:custGeom>
              <a:rect b="b" l="l" r="r" t="t"/>
              <a:pathLst>
                <a:path extrusionOk="0" h="1501" w="715">
                  <a:moveTo>
                    <a:pt x="358" y="1"/>
                  </a:moveTo>
                  <a:cubicBezTo>
                    <a:pt x="155" y="1"/>
                    <a:pt x="0" y="167"/>
                    <a:pt x="0" y="358"/>
                  </a:cubicBezTo>
                  <a:lnTo>
                    <a:pt x="0" y="1144"/>
                  </a:lnTo>
                  <a:cubicBezTo>
                    <a:pt x="0" y="1346"/>
                    <a:pt x="155" y="1501"/>
                    <a:pt x="358" y="1501"/>
                  </a:cubicBezTo>
                  <a:cubicBezTo>
                    <a:pt x="548" y="1501"/>
                    <a:pt x="715" y="1346"/>
                    <a:pt x="715" y="1144"/>
                  </a:cubicBezTo>
                  <a:lnTo>
                    <a:pt x="715" y="358"/>
                  </a:lnTo>
                  <a:cubicBezTo>
                    <a:pt x="715" y="167"/>
                    <a:pt x="548" y="1"/>
                    <a:pt x="358" y="1"/>
                  </a:cubicBezTo>
                  <a:close/>
                </a:path>
              </a:pathLst>
            </a:custGeom>
            <a:solidFill>
              <a:schemeClr val="accent2"/>
            </a:solidFill>
            <a:ln>
              <a:noFill/>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57"/>
          <p:cNvGrpSpPr/>
          <p:nvPr/>
        </p:nvGrpSpPr>
        <p:grpSpPr>
          <a:xfrm>
            <a:off x="2521500" y="3410126"/>
            <a:ext cx="300075" cy="224775"/>
            <a:chOff x="2137750" y="2925775"/>
            <a:chExt cx="300075" cy="224775"/>
          </a:xfrm>
        </p:grpSpPr>
        <p:sp>
          <p:nvSpPr>
            <p:cNvPr id="1114" name="Google Shape;1114;p57"/>
            <p:cNvSpPr/>
            <p:nvPr/>
          </p:nvSpPr>
          <p:spPr>
            <a:xfrm>
              <a:off x="2208000" y="2972825"/>
              <a:ext cx="160175" cy="90275"/>
            </a:xfrm>
            <a:custGeom>
              <a:rect b="b" l="l" r="r" t="t"/>
              <a:pathLst>
                <a:path extrusionOk="0" h="3611" w="6407">
                  <a:moveTo>
                    <a:pt x="4442" y="0"/>
                  </a:moveTo>
                  <a:cubicBezTo>
                    <a:pt x="4251" y="0"/>
                    <a:pt x="4084" y="155"/>
                    <a:pt x="4084" y="357"/>
                  </a:cubicBezTo>
                  <a:cubicBezTo>
                    <a:pt x="4084" y="548"/>
                    <a:pt x="4251" y="715"/>
                    <a:pt x="4442" y="715"/>
                  </a:cubicBezTo>
                  <a:lnTo>
                    <a:pt x="5204" y="715"/>
                  </a:lnTo>
                  <a:lnTo>
                    <a:pt x="3715" y="2203"/>
                  </a:lnTo>
                  <a:lnTo>
                    <a:pt x="2156" y="1310"/>
                  </a:lnTo>
                  <a:cubicBezTo>
                    <a:pt x="2104" y="1277"/>
                    <a:pt x="2042" y="1261"/>
                    <a:pt x="1980" y="1261"/>
                  </a:cubicBezTo>
                  <a:cubicBezTo>
                    <a:pt x="1886" y="1261"/>
                    <a:pt x="1792" y="1298"/>
                    <a:pt x="1727" y="1369"/>
                  </a:cubicBezTo>
                  <a:lnTo>
                    <a:pt x="132" y="3001"/>
                  </a:lnTo>
                  <a:cubicBezTo>
                    <a:pt x="1" y="3132"/>
                    <a:pt x="1" y="3358"/>
                    <a:pt x="132" y="3513"/>
                  </a:cubicBezTo>
                  <a:cubicBezTo>
                    <a:pt x="197" y="3578"/>
                    <a:pt x="286" y="3611"/>
                    <a:pt x="377" y="3611"/>
                  </a:cubicBezTo>
                  <a:cubicBezTo>
                    <a:pt x="468" y="3611"/>
                    <a:pt x="560" y="3578"/>
                    <a:pt x="632" y="3513"/>
                  </a:cubicBezTo>
                  <a:lnTo>
                    <a:pt x="2048" y="2060"/>
                  </a:lnTo>
                  <a:lnTo>
                    <a:pt x="3584" y="2953"/>
                  </a:lnTo>
                  <a:cubicBezTo>
                    <a:pt x="3637" y="2982"/>
                    <a:pt x="3698" y="2997"/>
                    <a:pt x="3760" y="2997"/>
                  </a:cubicBezTo>
                  <a:cubicBezTo>
                    <a:pt x="3850" y="2997"/>
                    <a:pt x="3942" y="2964"/>
                    <a:pt x="4013" y="2893"/>
                  </a:cubicBezTo>
                  <a:lnTo>
                    <a:pt x="5692" y="1215"/>
                  </a:lnTo>
                  <a:lnTo>
                    <a:pt x="5692" y="1965"/>
                  </a:lnTo>
                  <a:cubicBezTo>
                    <a:pt x="5692" y="2155"/>
                    <a:pt x="5858" y="2322"/>
                    <a:pt x="6049" y="2322"/>
                  </a:cubicBezTo>
                  <a:cubicBezTo>
                    <a:pt x="6239" y="2322"/>
                    <a:pt x="6406" y="2155"/>
                    <a:pt x="6406" y="1965"/>
                  </a:cubicBezTo>
                  <a:lnTo>
                    <a:pt x="6406" y="357"/>
                  </a:lnTo>
                  <a:cubicBezTo>
                    <a:pt x="6406" y="155"/>
                    <a:pt x="6239" y="0"/>
                    <a:pt x="6049" y="0"/>
                  </a:cubicBezTo>
                  <a:close/>
                </a:path>
              </a:pathLst>
            </a:custGeom>
            <a:solidFill>
              <a:schemeClr val="accent2"/>
            </a:solidFill>
            <a:ln>
              <a:noFill/>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7"/>
            <p:cNvSpPr/>
            <p:nvPr/>
          </p:nvSpPr>
          <p:spPr>
            <a:xfrm>
              <a:off x="2137750" y="2925775"/>
              <a:ext cx="300075" cy="224775"/>
            </a:xfrm>
            <a:custGeom>
              <a:rect b="b" l="l" r="r" t="t"/>
              <a:pathLst>
                <a:path extrusionOk="0" h="8991" w="12003">
                  <a:moveTo>
                    <a:pt x="9907" y="703"/>
                  </a:moveTo>
                  <a:cubicBezTo>
                    <a:pt x="10097" y="703"/>
                    <a:pt x="10264" y="870"/>
                    <a:pt x="10264" y="1061"/>
                  </a:cubicBezTo>
                  <a:lnTo>
                    <a:pt x="10264" y="6371"/>
                  </a:lnTo>
                  <a:lnTo>
                    <a:pt x="7537" y="6371"/>
                  </a:lnTo>
                  <a:cubicBezTo>
                    <a:pt x="7418" y="6371"/>
                    <a:pt x="7299" y="6430"/>
                    <a:pt x="7240" y="6537"/>
                  </a:cubicBezTo>
                  <a:lnTo>
                    <a:pt x="6978" y="6966"/>
                  </a:lnTo>
                  <a:lnTo>
                    <a:pt x="5037" y="6966"/>
                  </a:lnTo>
                  <a:lnTo>
                    <a:pt x="4775" y="6537"/>
                  </a:lnTo>
                  <a:cubicBezTo>
                    <a:pt x="4716" y="6430"/>
                    <a:pt x="4597" y="6371"/>
                    <a:pt x="4477" y="6371"/>
                  </a:cubicBezTo>
                  <a:lnTo>
                    <a:pt x="1751" y="6371"/>
                  </a:lnTo>
                  <a:lnTo>
                    <a:pt x="1751" y="1061"/>
                  </a:lnTo>
                  <a:cubicBezTo>
                    <a:pt x="1751" y="870"/>
                    <a:pt x="1918" y="703"/>
                    <a:pt x="2108" y="703"/>
                  </a:cubicBezTo>
                  <a:close/>
                  <a:moveTo>
                    <a:pt x="11324" y="7073"/>
                  </a:moveTo>
                  <a:lnTo>
                    <a:pt x="11324" y="7859"/>
                  </a:lnTo>
                  <a:lnTo>
                    <a:pt x="11300" y="7859"/>
                  </a:lnTo>
                  <a:cubicBezTo>
                    <a:pt x="11300" y="8085"/>
                    <a:pt x="11109" y="8276"/>
                    <a:pt x="10883" y="8276"/>
                  </a:cubicBezTo>
                  <a:lnTo>
                    <a:pt x="1120" y="8276"/>
                  </a:lnTo>
                  <a:cubicBezTo>
                    <a:pt x="906" y="8276"/>
                    <a:pt x="703" y="8085"/>
                    <a:pt x="703" y="7859"/>
                  </a:cubicBezTo>
                  <a:lnTo>
                    <a:pt x="703" y="7073"/>
                  </a:lnTo>
                  <a:lnTo>
                    <a:pt x="4275" y="7073"/>
                  </a:lnTo>
                  <a:lnTo>
                    <a:pt x="4549" y="7502"/>
                  </a:lnTo>
                  <a:cubicBezTo>
                    <a:pt x="4608" y="7609"/>
                    <a:pt x="4727" y="7669"/>
                    <a:pt x="4847" y="7669"/>
                  </a:cubicBezTo>
                  <a:lnTo>
                    <a:pt x="7180" y="7669"/>
                  </a:lnTo>
                  <a:cubicBezTo>
                    <a:pt x="7299" y="7669"/>
                    <a:pt x="7418" y="7609"/>
                    <a:pt x="7478" y="7502"/>
                  </a:cubicBezTo>
                  <a:lnTo>
                    <a:pt x="7752" y="7073"/>
                  </a:lnTo>
                  <a:close/>
                  <a:moveTo>
                    <a:pt x="2108" y="1"/>
                  </a:moveTo>
                  <a:cubicBezTo>
                    <a:pt x="1525" y="1"/>
                    <a:pt x="1048" y="477"/>
                    <a:pt x="1048" y="1061"/>
                  </a:cubicBezTo>
                  <a:lnTo>
                    <a:pt x="1048" y="6371"/>
                  </a:lnTo>
                  <a:lnTo>
                    <a:pt x="358" y="6371"/>
                  </a:lnTo>
                  <a:cubicBezTo>
                    <a:pt x="167" y="6371"/>
                    <a:pt x="1" y="6537"/>
                    <a:pt x="1" y="6728"/>
                  </a:cubicBezTo>
                  <a:lnTo>
                    <a:pt x="1" y="7871"/>
                  </a:lnTo>
                  <a:cubicBezTo>
                    <a:pt x="1" y="8502"/>
                    <a:pt x="513" y="8990"/>
                    <a:pt x="1120" y="8990"/>
                  </a:cubicBezTo>
                  <a:lnTo>
                    <a:pt x="10883" y="8990"/>
                  </a:lnTo>
                  <a:cubicBezTo>
                    <a:pt x="11514" y="8990"/>
                    <a:pt x="12002" y="8490"/>
                    <a:pt x="12002" y="7871"/>
                  </a:cubicBezTo>
                  <a:lnTo>
                    <a:pt x="12002" y="6728"/>
                  </a:lnTo>
                  <a:cubicBezTo>
                    <a:pt x="12002" y="6526"/>
                    <a:pt x="11859" y="6371"/>
                    <a:pt x="11645" y="6371"/>
                  </a:cubicBezTo>
                  <a:lnTo>
                    <a:pt x="10954" y="6371"/>
                  </a:lnTo>
                  <a:lnTo>
                    <a:pt x="10954" y="1061"/>
                  </a:lnTo>
                  <a:cubicBezTo>
                    <a:pt x="10954" y="477"/>
                    <a:pt x="10478" y="1"/>
                    <a:pt x="9907" y="1"/>
                  </a:cubicBezTo>
                  <a:close/>
                </a:path>
              </a:pathLst>
            </a:custGeom>
            <a:solidFill>
              <a:schemeClr val="accent2"/>
            </a:solidFill>
            <a:ln>
              <a:noFill/>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9" name="Shape 1119"/>
        <p:cNvGrpSpPr/>
        <p:nvPr/>
      </p:nvGrpSpPr>
      <p:grpSpPr>
        <a:xfrm>
          <a:off x="0" y="0"/>
          <a:ext cx="0" cy="0"/>
          <a:chOff x="0" y="0"/>
          <a:chExt cx="0" cy="0"/>
        </a:xfrm>
      </p:grpSpPr>
      <p:sp>
        <p:nvSpPr>
          <p:cNvPr id="1120" name="Google Shape;1120;p58"/>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COMPETITORS</a:t>
            </a:r>
            <a:endParaRPr/>
          </a:p>
        </p:txBody>
      </p:sp>
      <p:sp>
        <p:nvSpPr>
          <p:cNvPr id="1121" name="Google Shape;1121;p58"/>
          <p:cNvSpPr txBox="1"/>
          <p:nvPr>
            <p:ph idx="1" type="subTitle"/>
          </p:nvPr>
        </p:nvSpPr>
        <p:spPr>
          <a:xfrm>
            <a:off x="1954800" y="1536998"/>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122" name="Google Shape;1122;p58"/>
          <p:cNvSpPr txBox="1"/>
          <p:nvPr>
            <p:ph idx="2" type="subTitle"/>
          </p:nvPr>
        </p:nvSpPr>
        <p:spPr>
          <a:xfrm>
            <a:off x="1959900" y="1825137"/>
            <a:ext cx="1947600" cy="98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but it’s terribly hot</a:t>
            </a:r>
            <a:endParaRPr/>
          </a:p>
        </p:txBody>
      </p:sp>
      <p:sp>
        <p:nvSpPr>
          <p:cNvPr id="1123" name="Google Shape;1123;p58"/>
          <p:cNvSpPr txBox="1"/>
          <p:nvPr>
            <p:ph idx="3" type="subTitle"/>
          </p:nvPr>
        </p:nvSpPr>
        <p:spPr>
          <a:xfrm>
            <a:off x="5559775" y="1536998"/>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124" name="Google Shape;1124;p58"/>
          <p:cNvSpPr txBox="1"/>
          <p:nvPr>
            <p:ph idx="4" type="subTitle"/>
          </p:nvPr>
        </p:nvSpPr>
        <p:spPr>
          <a:xfrm>
            <a:off x="5564875" y="1825137"/>
            <a:ext cx="1947600" cy="98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closest </a:t>
            </a:r>
            <a:r>
              <a:rPr lang="en"/>
              <a:t>planet </a:t>
            </a:r>
            <a:r>
              <a:rPr lang="en"/>
              <a:t>to the Sun</a:t>
            </a:r>
            <a:endParaRPr/>
          </a:p>
        </p:txBody>
      </p:sp>
      <p:sp>
        <p:nvSpPr>
          <p:cNvPr id="1125" name="Google Shape;1125;p58"/>
          <p:cNvSpPr txBox="1"/>
          <p:nvPr>
            <p:ph idx="5" type="subTitle"/>
          </p:nvPr>
        </p:nvSpPr>
        <p:spPr>
          <a:xfrm>
            <a:off x="2866625" y="3162648"/>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126" name="Google Shape;1126;p58"/>
          <p:cNvSpPr txBox="1"/>
          <p:nvPr>
            <p:ph idx="6" type="subTitle"/>
          </p:nvPr>
        </p:nvSpPr>
        <p:spPr>
          <a:xfrm>
            <a:off x="2871725" y="3450787"/>
            <a:ext cx="1947600" cy="98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1127" name="Google Shape;1127;p58"/>
          <p:cNvSpPr txBox="1"/>
          <p:nvPr>
            <p:ph idx="7" type="subTitle"/>
          </p:nvPr>
        </p:nvSpPr>
        <p:spPr>
          <a:xfrm>
            <a:off x="6479400" y="3162648"/>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128" name="Google Shape;1128;p58"/>
          <p:cNvSpPr txBox="1"/>
          <p:nvPr>
            <p:ph idx="8" type="subTitle"/>
          </p:nvPr>
        </p:nvSpPr>
        <p:spPr>
          <a:xfrm>
            <a:off x="6484500" y="3450787"/>
            <a:ext cx="1947600" cy="98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a:t>
            </a:r>
            <a:r>
              <a:rPr lang="en"/>
              <a:t> the biggest planet in the Solar System</a:t>
            </a:r>
            <a:endParaRPr/>
          </a:p>
        </p:txBody>
      </p:sp>
      <p:sp>
        <p:nvSpPr>
          <p:cNvPr id="1129" name="Google Shape;1129;p58"/>
          <p:cNvSpPr/>
          <p:nvPr/>
        </p:nvSpPr>
        <p:spPr>
          <a:xfrm>
            <a:off x="778893" y="1675331"/>
            <a:ext cx="988500" cy="988500"/>
          </a:xfrm>
          <a:prstGeom prst="ellipse">
            <a:avLst/>
          </a:prstGeom>
          <a:gradFill>
            <a:gsLst>
              <a:gs pos="0">
                <a:schemeClr val="accent2"/>
              </a:gs>
              <a:gs pos="100000">
                <a:schemeClr val="accent1"/>
              </a:gs>
            </a:gsLst>
            <a:lin ang="5400700" scaled="0"/>
          </a:gradFill>
          <a:ln>
            <a:noFill/>
          </a:ln>
          <a:effectLst>
            <a:outerShdw blurRad="128588"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8"/>
          <p:cNvSpPr/>
          <p:nvPr/>
        </p:nvSpPr>
        <p:spPr>
          <a:xfrm>
            <a:off x="4382668" y="1675331"/>
            <a:ext cx="988500" cy="988500"/>
          </a:xfrm>
          <a:prstGeom prst="ellipse">
            <a:avLst/>
          </a:prstGeom>
          <a:gradFill>
            <a:gsLst>
              <a:gs pos="0">
                <a:schemeClr val="accent2"/>
              </a:gs>
              <a:gs pos="100000">
                <a:schemeClr val="accent1"/>
              </a:gs>
            </a:gsLst>
            <a:lin ang="5400700" scaled="0"/>
          </a:gradFill>
          <a:ln>
            <a:noFill/>
          </a:ln>
          <a:effectLst>
            <a:outerShdw blurRad="128588"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8"/>
          <p:cNvSpPr/>
          <p:nvPr/>
        </p:nvSpPr>
        <p:spPr>
          <a:xfrm>
            <a:off x="1690718" y="3300981"/>
            <a:ext cx="988500" cy="988500"/>
          </a:xfrm>
          <a:prstGeom prst="ellipse">
            <a:avLst/>
          </a:prstGeom>
          <a:gradFill>
            <a:gsLst>
              <a:gs pos="0">
                <a:schemeClr val="accent2"/>
              </a:gs>
              <a:gs pos="100000">
                <a:schemeClr val="accent1"/>
              </a:gs>
            </a:gsLst>
            <a:lin ang="5400700" scaled="0"/>
          </a:gradFill>
          <a:ln>
            <a:noFill/>
          </a:ln>
          <a:effectLst>
            <a:outerShdw blurRad="128588"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8"/>
          <p:cNvSpPr/>
          <p:nvPr/>
        </p:nvSpPr>
        <p:spPr>
          <a:xfrm>
            <a:off x="5302293" y="3300981"/>
            <a:ext cx="988500" cy="988500"/>
          </a:xfrm>
          <a:prstGeom prst="ellipse">
            <a:avLst/>
          </a:prstGeom>
          <a:gradFill>
            <a:gsLst>
              <a:gs pos="0">
                <a:schemeClr val="accent2"/>
              </a:gs>
              <a:gs pos="100000">
                <a:schemeClr val="accent1"/>
              </a:gs>
            </a:gsLst>
            <a:lin ang="5400700" scaled="0"/>
          </a:gradFill>
          <a:ln>
            <a:noFill/>
          </a:ln>
          <a:effectLst>
            <a:outerShdw blurRad="128588"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8"/>
          <p:cNvSpPr/>
          <p:nvPr/>
        </p:nvSpPr>
        <p:spPr>
          <a:xfrm>
            <a:off x="950690" y="1838015"/>
            <a:ext cx="644932" cy="644932"/>
          </a:xfrm>
          <a:custGeom>
            <a:rect b="b" l="l" r="r" t="t"/>
            <a:pathLst>
              <a:path extrusionOk="0" h="48482" w="48482">
                <a:moveTo>
                  <a:pt x="25016" y="1581"/>
                </a:moveTo>
                <a:cubicBezTo>
                  <a:pt x="29636" y="1794"/>
                  <a:pt x="33952" y="3344"/>
                  <a:pt x="37478" y="5867"/>
                </a:cubicBezTo>
                <a:lnTo>
                  <a:pt x="25016" y="5867"/>
                </a:lnTo>
                <a:lnTo>
                  <a:pt x="25016" y="1581"/>
                </a:lnTo>
                <a:close/>
                <a:moveTo>
                  <a:pt x="39423" y="7447"/>
                </a:moveTo>
                <a:cubicBezTo>
                  <a:pt x="40822" y="8724"/>
                  <a:pt x="42068" y="10183"/>
                  <a:pt x="43101" y="11733"/>
                </a:cubicBezTo>
                <a:lnTo>
                  <a:pt x="24955" y="11733"/>
                </a:lnTo>
                <a:lnTo>
                  <a:pt x="24955" y="7447"/>
                </a:lnTo>
                <a:close/>
                <a:moveTo>
                  <a:pt x="44074" y="13344"/>
                </a:moveTo>
                <a:cubicBezTo>
                  <a:pt x="44803" y="14651"/>
                  <a:pt x="45411" y="16110"/>
                  <a:pt x="45898" y="17630"/>
                </a:cubicBezTo>
                <a:lnTo>
                  <a:pt x="25016" y="17630"/>
                </a:lnTo>
                <a:lnTo>
                  <a:pt x="25016" y="13344"/>
                </a:lnTo>
                <a:close/>
                <a:moveTo>
                  <a:pt x="5806" y="11003"/>
                </a:moveTo>
                <a:lnTo>
                  <a:pt x="5806" y="23466"/>
                </a:lnTo>
                <a:lnTo>
                  <a:pt x="1520" y="23466"/>
                </a:lnTo>
                <a:cubicBezTo>
                  <a:pt x="1672" y="18845"/>
                  <a:pt x="3283" y="14560"/>
                  <a:pt x="5806" y="11003"/>
                </a:cubicBezTo>
                <a:close/>
                <a:moveTo>
                  <a:pt x="17569" y="2584"/>
                </a:moveTo>
                <a:lnTo>
                  <a:pt x="17569" y="23466"/>
                </a:lnTo>
                <a:lnTo>
                  <a:pt x="13283" y="23466"/>
                </a:lnTo>
                <a:lnTo>
                  <a:pt x="13283" y="4408"/>
                </a:lnTo>
                <a:cubicBezTo>
                  <a:pt x="14651" y="3648"/>
                  <a:pt x="16049" y="3040"/>
                  <a:pt x="17569" y="2584"/>
                </a:cubicBezTo>
                <a:close/>
                <a:moveTo>
                  <a:pt x="23405" y="1581"/>
                </a:moveTo>
                <a:lnTo>
                  <a:pt x="23405" y="23466"/>
                </a:lnTo>
                <a:lnTo>
                  <a:pt x="19119" y="23466"/>
                </a:lnTo>
                <a:lnTo>
                  <a:pt x="19119" y="2158"/>
                </a:lnTo>
                <a:cubicBezTo>
                  <a:pt x="20517" y="1854"/>
                  <a:pt x="21946" y="1672"/>
                  <a:pt x="23405" y="1581"/>
                </a:cubicBezTo>
                <a:close/>
                <a:moveTo>
                  <a:pt x="46323" y="19180"/>
                </a:moveTo>
                <a:cubicBezTo>
                  <a:pt x="46627" y="20548"/>
                  <a:pt x="46809" y="22007"/>
                  <a:pt x="46901" y="23466"/>
                </a:cubicBezTo>
                <a:lnTo>
                  <a:pt x="25016" y="23466"/>
                </a:lnTo>
                <a:lnTo>
                  <a:pt x="25016" y="19180"/>
                </a:lnTo>
                <a:close/>
                <a:moveTo>
                  <a:pt x="11672" y="5380"/>
                </a:moveTo>
                <a:lnTo>
                  <a:pt x="11672" y="23526"/>
                </a:lnTo>
                <a:lnTo>
                  <a:pt x="7386" y="23526"/>
                </a:lnTo>
                <a:lnTo>
                  <a:pt x="7386" y="9088"/>
                </a:lnTo>
                <a:cubicBezTo>
                  <a:pt x="8663" y="7660"/>
                  <a:pt x="10122" y="6414"/>
                  <a:pt x="11672" y="5380"/>
                </a:cubicBezTo>
                <a:close/>
                <a:moveTo>
                  <a:pt x="23405" y="25077"/>
                </a:moveTo>
                <a:lnTo>
                  <a:pt x="23405" y="29362"/>
                </a:lnTo>
                <a:lnTo>
                  <a:pt x="2097" y="29362"/>
                </a:lnTo>
                <a:cubicBezTo>
                  <a:pt x="1793" y="27995"/>
                  <a:pt x="1611" y="26566"/>
                  <a:pt x="1520" y="25077"/>
                </a:cubicBezTo>
                <a:close/>
                <a:moveTo>
                  <a:pt x="23405" y="30913"/>
                </a:moveTo>
                <a:lnTo>
                  <a:pt x="23405" y="35229"/>
                </a:lnTo>
                <a:lnTo>
                  <a:pt x="4347" y="35229"/>
                </a:lnTo>
                <a:cubicBezTo>
                  <a:pt x="3617" y="33891"/>
                  <a:pt x="3009" y="32432"/>
                  <a:pt x="2523" y="30913"/>
                </a:cubicBezTo>
                <a:close/>
                <a:moveTo>
                  <a:pt x="46901" y="25077"/>
                </a:moveTo>
                <a:cubicBezTo>
                  <a:pt x="46749" y="29697"/>
                  <a:pt x="45138" y="34013"/>
                  <a:pt x="42615" y="37539"/>
                </a:cubicBezTo>
                <a:lnTo>
                  <a:pt x="42615" y="25077"/>
                </a:lnTo>
                <a:close/>
                <a:moveTo>
                  <a:pt x="23466" y="36809"/>
                </a:moveTo>
                <a:lnTo>
                  <a:pt x="23466" y="41095"/>
                </a:lnTo>
                <a:lnTo>
                  <a:pt x="9028" y="41095"/>
                </a:lnTo>
                <a:cubicBezTo>
                  <a:pt x="7599" y="39818"/>
                  <a:pt x="6353" y="38359"/>
                  <a:pt x="5319" y="36809"/>
                </a:cubicBezTo>
                <a:close/>
                <a:moveTo>
                  <a:pt x="41034" y="25016"/>
                </a:moveTo>
                <a:lnTo>
                  <a:pt x="41034" y="39484"/>
                </a:lnTo>
                <a:cubicBezTo>
                  <a:pt x="39758" y="40882"/>
                  <a:pt x="38299" y="42128"/>
                  <a:pt x="36749" y="43162"/>
                </a:cubicBezTo>
                <a:lnTo>
                  <a:pt x="36749" y="25016"/>
                </a:lnTo>
                <a:close/>
                <a:moveTo>
                  <a:pt x="35168" y="25077"/>
                </a:moveTo>
                <a:lnTo>
                  <a:pt x="35168" y="44135"/>
                </a:lnTo>
                <a:cubicBezTo>
                  <a:pt x="33800" y="44894"/>
                  <a:pt x="32372" y="45502"/>
                  <a:pt x="30852" y="45958"/>
                </a:cubicBezTo>
                <a:lnTo>
                  <a:pt x="30852" y="25077"/>
                </a:lnTo>
                <a:close/>
                <a:moveTo>
                  <a:pt x="23405" y="42676"/>
                </a:moveTo>
                <a:lnTo>
                  <a:pt x="23405" y="46961"/>
                </a:lnTo>
                <a:cubicBezTo>
                  <a:pt x="18785" y="46779"/>
                  <a:pt x="14499" y="45198"/>
                  <a:pt x="10943" y="42676"/>
                </a:cubicBezTo>
                <a:close/>
                <a:moveTo>
                  <a:pt x="29302" y="25077"/>
                </a:moveTo>
                <a:lnTo>
                  <a:pt x="29302" y="46384"/>
                </a:lnTo>
                <a:cubicBezTo>
                  <a:pt x="27903" y="46688"/>
                  <a:pt x="26505" y="46870"/>
                  <a:pt x="25016" y="46961"/>
                </a:cubicBezTo>
                <a:lnTo>
                  <a:pt x="25016" y="25077"/>
                </a:lnTo>
                <a:close/>
                <a:moveTo>
                  <a:pt x="23466" y="0"/>
                </a:moveTo>
                <a:cubicBezTo>
                  <a:pt x="10699" y="426"/>
                  <a:pt x="395" y="10699"/>
                  <a:pt x="0" y="23435"/>
                </a:cubicBezTo>
                <a:lnTo>
                  <a:pt x="0" y="23922"/>
                </a:lnTo>
                <a:lnTo>
                  <a:pt x="0" y="24195"/>
                </a:lnTo>
                <a:lnTo>
                  <a:pt x="0" y="24985"/>
                </a:lnTo>
                <a:lnTo>
                  <a:pt x="61" y="24985"/>
                </a:lnTo>
                <a:cubicBezTo>
                  <a:pt x="456" y="37752"/>
                  <a:pt x="10760" y="48056"/>
                  <a:pt x="23496" y="48451"/>
                </a:cubicBezTo>
                <a:lnTo>
                  <a:pt x="23496" y="48481"/>
                </a:lnTo>
                <a:lnTo>
                  <a:pt x="25046" y="48481"/>
                </a:lnTo>
                <a:cubicBezTo>
                  <a:pt x="37812" y="48056"/>
                  <a:pt x="48117" y="37752"/>
                  <a:pt x="48481" y="25046"/>
                </a:cubicBezTo>
                <a:lnTo>
                  <a:pt x="48481" y="24529"/>
                </a:lnTo>
                <a:lnTo>
                  <a:pt x="48481" y="24286"/>
                </a:lnTo>
                <a:lnTo>
                  <a:pt x="48481" y="23466"/>
                </a:lnTo>
                <a:cubicBezTo>
                  <a:pt x="48025" y="10699"/>
                  <a:pt x="37782" y="426"/>
                  <a:pt x="25016" y="31"/>
                </a:cubicBezTo>
                <a:lnTo>
                  <a:pt x="25016" y="0"/>
                </a:lnTo>
                <a:close/>
              </a:path>
            </a:pathLst>
          </a:custGeom>
          <a:solidFill>
            <a:schemeClr val="lt1"/>
          </a:solidFill>
          <a:ln>
            <a:noFill/>
          </a:ln>
          <a:effectLst>
            <a:outerShdw blurRad="100013" rotWithShape="0" algn="bl">
              <a:schemeClr val="lt1">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8"/>
          <p:cNvSpPr/>
          <p:nvPr/>
        </p:nvSpPr>
        <p:spPr>
          <a:xfrm>
            <a:off x="5467613" y="3466298"/>
            <a:ext cx="657875" cy="657875"/>
          </a:xfrm>
          <a:custGeom>
            <a:rect b="b" l="l" r="r" t="t"/>
            <a:pathLst>
              <a:path extrusionOk="0" h="49455" w="49455">
                <a:moveTo>
                  <a:pt x="24742" y="19514"/>
                </a:moveTo>
                <a:cubicBezTo>
                  <a:pt x="27630" y="19514"/>
                  <a:pt x="29940" y="21855"/>
                  <a:pt x="29940" y="24742"/>
                </a:cubicBezTo>
                <a:cubicBezTo>
                  <a:pt x="29940" y="27630"/>
                  <a:pt x="27630" y="29940"/>
                  <a:pt x="24742" y="29940"/>
                </a:cubicBezTo>
                <a:cubicBezTo>
                  <a:pt x="21855" y="29940"/>
                  <a:pt x="19514" y="27630"/>
                  <a:pt x="19514" y="24742"/>
                </a:cubicBezTo>
                <a:cubicBezTo>
                  <a:pt x="19514" y="21855"/>
                  <a:pt x="21855" y="19514"/>
                  <a:pt x="24742" y="19514"/>
                </a:cubicBezTo>
                <a:close/>
                <a:moveTo>
                  <a:pt x="24742" y="0"/>
                </a:moveTo>
                <a:cubicBezTo>
                  <a:pt x="11095" y="0"/>
                  <a:pt x="0" y="11095"/>
                  <a:pt x="0" y="24742"/>
                </a:cubicBezTo>
                <a:cubicBezTo>
                  <a:pt x="0" y="38360"/>
                  <a:pt x="11095" y="49454"/>
                  <a:pt x="24742" y="49454"/>
                </a:cubicBezTo>
                <a:cubicBezTo>
                  <a:pt x="38360" y="49454"/>
                  <a:pt x="49454" y="38360"/>
                  <a:pt x="49454" y="24742"/>
                </a:cubicBezTo>
                <a:cubicBezTo>
                  <a:pt x="49454" y="12615"/>
                  <a:pt x="40791" y="2311"/>
                  <a:pt x="28876" y="335"/>
                </a:cubicBezTo>
                <a:cubicBezTo>
                  <a:pt x="28840" y="330"/>
                  <a:pt x="28803" y="327"/>
                  <a:pt x="28767" y="327"/>
                </a:cubicBezTo>
                <a:cubicBezTo>
                  <a:pt x="28380" y="327"/>
                  <a:pt x="28020" y="612"/>
                  <a:pt x="27964" y="973"/>
                </a:cubicBezTo>
                <a:cubicBezTo>
                  <a:pt x="27873" y="1399"/>
                  <a:pt x="28177" y="1824"/>
                  <a:pt x="28603" y="1885"/>
                </a:cubicBezTo>
                <a:cubicBezTo>
                  <a:pt x="39788" y="3739"/>
                  <a:pt x="47904" y="13375"/>
                  <a:pt x="47904" y="24773"/>
                </a:cubicBezTo>
                <a:cubicBezTo>
                  <a:pt x="47904" y="37539"/>
                  <a:pt x="37509" y="47934"/>
                  <a:pt x="24742" y="47934"/>
                </a:cubicBezTo>
                <a:cubicBezTo>
                  <a:pt x="11976" y="47934"/>
                  <a:pt x="1551" y="37539"/>
                  <a:pt x="1551" y="24773"/>
                </a:cubicBezTo>
                <a:cubicBezTo>
                  <a:pt x="1551" y="12280"/>
                  <a:pt x="11520" y="2007"/>
                  <a:pt x="23922" y="1581"/>
                </a:cubicBezTo>
                <a:lnTo>
                  <a:pt x="23922" y="5958"/>
                </a:lnTo>
                <a:cubicBezTo>
                  <a:pt x="13891" y="6384"/>
                  <a:pt x="5897" y="14651"/>
                  <a:pt x="5897" y="24773"/>
                </a:cubicBezTo>
                <a:cubicBezTo>
                  <a:pt x="5897" y="35138"/>
                  <a:pt x="14317" y="43588"/>
                  <a:pt x="24682" y="43588"/>
                </a:cubicBezTo>
                <a:cubicBezTo>
                  <a:pt x="25107" y="43588"/>
                  <a:pt x="25502" y="43223"/>
                  <a:pt x="25502" y="42767"/>
                </a:cubicBezTo>
                <a:lnTo>
                  <a:pt x="25502" y="37539"/>
                </a:lnTo>
                <a:cubicBezTo>
                  <a:pt x="30609" y="37235"/>
                  <a:pt x="35107" y="33892"/>
                  <a:pt x="36810" y="28967"/>
                </a:cubicBezTo>
                <a:cubicBezTo>
                  <a:pt x="36962" y="28572"/>
                  <a:pt x="36749" y="28116"/>
                  <a:pt x="36323" y="27995"/>
                </a:cubicBezTo>
                <a:cubicBezTo>
                  <a:pt x="36230" y="27962"/>
                  <a:pt x="36136" y="27946"/>
                  <a:pt x="36044" y="27946"/>
                </a:cubicBezTo>
                <a:cubicBezTo>
                  <a:pt x="35715" y="27946"/>
                  <a:pt x="35415" y="28148"/>
                  <a:pt x="35320" y="28481"/>
                </a:cubicBezTo>
                <a:cubicBezTo>
                  <a:pt x="33740" y="32980"/>
                  <a:pt x="29484" y="36019"/>
                  <a:pt x="24742" y="36019"/>
                </a:cubicBezTo>
                <a:cubicBezTo>
                  <a:pt x="18542" y="36019"/>
                  <a:pt x="13496" y="30943"/>
                  <a:pt x="13496" y="24773"/>
                </a:cubicBezTo>
                <a:cubicBezTo>
                  <a:pt x="13496" y="18572"/>
                  <a:pt x="18542" y="13526"/>
                  <a:pt x="24742" y="13526"/>
                </a:cubicBezTo>
                <a:cubicBezTo>
                  <a:pt x="30670" y="13526"/>
                  <a:pt x="35563" y="18147"/>
                  <a:pt x="35928" y="23952"/>
                </a:cubicBezTo>
                <a:lnTo>
                  <a:pt x="31460" y="23952"/>
                </a:lnTo>
                <a:cubicBezTo>
                  <a:pt x="31065" y="20578"/>
                  <a:pt x="28177" y="17964"/>
                  <a:pt x="24712" y="17964"/>
                </a:cubicBezTo>
                <a:cubicBezTo>
                  <a:pt x="21004" y="17964"/>
                  <a:pt x="17964" y="21004"/>
                  <a:pt x="17964" y="24712"/>
                </a:cubicBezTo>
                <a:cubicBezTo>
                  <a:pt x="17964" y="28451"/>
                  <a:pt x="21004" y="31490"/>
                  <a:pt x="24712" y="31490"/>
                </a:cubicBezTo>
                <a:cubicBezTo>
                  <a:pt x="28177" y="31490"/>
                  <a:pt x="31065" y="28876"/>
                  <a:pt x="31460" y="25472"/>
                </a:cubicBezTo>
                <a:lnTo>
                  <a:pt x="36779" y="25472"/>
                </a:lnTo>
                <a:cubicBezTo>
                  <a:pt x="37174" y="25472"/>
                  <a:pt x="37569" y="25138"/>
                  <a:pt x="37569" y="24682"/>
                </a:cubicBezTo>
                <a:cubicBezTo>
                  <a:pt x="37569" y="17630"/>
                  <a:pt x="31825" y="11855"/>
                  <a:pt x="24712" y="11855"/>
                </a:cubicBezTo>
                <a:cubicBezTo>
                  <a:pt x="17630" y="11855"/>
                  <a:pt x="11885" y="17660"/>
                  <a:pt x="11885" y="24742"/>
                </a:cubicBezTo>
                <a:cubicBezTo>
                  <a:pt x="11885" y="31521"/>
                  <a:pt x="17204" y="37113"/>
                  <a:pt x="23922" y="37539"/>
                </a:cubicBezTo>
                <a:lnTo>
                  <a:pt x="23922" y="41946"/>
                </a:lnTo>
                <a:cubicBezTo>
                  <a:pt x="14773" y="41521"/>
                  <a:pt x="7478" y="33952"/>
                  <a:pt x="7478" y="24742"/>
                </a:cubicBezTo>
                <a:cubicBezTo>
                  <a:pt x="7478" y="15229"/>
                  <a:pt x="15229" y="7478"/>
                  <a:pt x="24742" y="7478"/>
                </a:cubicBezTo>
                <a:cubicBezTo>
                  <a:pt x="34226" y="7478"/>
                  <a:pt x="41977" y="15229"/>
                  <a:pt x="41977" y="24742"/>
                </a:cubicBezTo>
                <a:cubicBezTo>
                  <a:pt x="41977" y="32858"/>
                  <a:pt x="36475" y="39788"/>
                  <a:pt x="28572" y="41551"/>
                </a:cubicBezTo>
                <a:cubicBezTo>
                  <a:pt x="28147" y="41673"/>
                  <a:pt x="27873" y="42098"/>
                  <a:pt x="27964" y="42524"/>
                </a:cubicBezTo>
                <a:cubicBezTo>
                  <a:pt x="28075" y="42882"/>
                  <a:pt x="28410" y="43140"/>
                  <a:pt x="28788" y="43140"/>
                </a:cubicBezTo>
                <a:cubicBezTo>
                  <a:pt x="28827" y="43140"/>
                  <a:pt x="28867" y="43137"/>
                  <a:pt x="28907" y="43132"/>
                </a:cubicBezTo>
                <a:cubicBezTo>
                  <a:pt x="37539" y="41186"/>
                  <a:pt x="43588" y="33618"/>
                  <a:pt x="43588" y="24773"/>
                </a:cubicBezTo>
                <a:cubicBezTo>
                  <a:pt x="43588" y="14651"/>
                  <a:pt x="35563" y="6384"/>
                  <a:pt x="25533" y="5958"/>
                </a:cubicBezTo>
                <a:lnTo>
                  <a:pt x="25533" y="791"/>
                </a:lnTo>
                <a:cubicBezTo>
                  <a:pt x="25533" y="365"/>
                  <a:pt x="25198" y="0"/>
                  <a:pt x="24742" y="0"/>
                </a:cubicBezTo>
                <a:close/>
              </a:path>
            </a:pathLst>
          </a:custGeom>
          <a:solidFill>
            <a:schemeClr val="lt1"/>
          </a:solidFill>
          <a:ln>
            <a:noFill/>
          </a:ln>
          <a:effectLst>
            <a:outerShdw blurRad="100013" rotWithShape="0" algn="bl">
              <a:schemeClr val="lt1">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8"/>
          <p:cNvSpPr/>
          <p:nvPr/>
        </p:nvSpPr>
        <p:spPr>
          <a:xfrm>
            <a:off x="1969854" y="3476207"/>
            <a:ext cx="430229" cy="638054"/>
          </a:xfrm>
          <a:custGeom>
            <a:rect b="b" l="l" r="r" t="t"/>
            <a:pathLst>
              <a:path extrusionOk="0" h="47965" w="32342">
                <a:moveTo>
                  <a:pt x="16171" y="1733"/>
                </a:moveTo>
                <a:lnTo>
                  <a:pt x="29758" y="8511"/>
                </a:lnTo>
                <a:lnTo>
                  <a:pt x="23831" y="11490"/>
                </a:lnTo>
                <a:lnTo>
                  <a:pt x="16505" y="7812"/>
                </a:lnTo>
                <a:cubicBezTo>
                  <a:pt x="16384" y="7751"/>
                  <a:pt x="16262" y="7721"/>
                  <a:pt x="16141" y="7721"/>
                </a:cubicBezTo>
                <a:cubicBezTo>
                  <a:pt x="16019" y="7721"/>
                  <a:pt x="15898" y="7751"/>
                  <a:pt x="15776" y="7812"/>
                </a:cubicBezTo>
                <a:lnTo>
                  <a:pt x="8451" y="11490"/>
                </a:lnTo>
                <a:lnTo>
                  <a:pt x="2554" y="8511"/>
                </a:lnTo>
                <a:lnTo>
                  <a:pt x="16171" y="1733"/>
                </a:lnTo>
                <a:close/>
                <a:moveTo>
                  <a:pt x="23831" y="13283"/>
                </a:moveTo>
                <a:lnTo>
                  <a:pt x="29758" y="16231"/>
                </a:lnTo>
                <a:lnTo>
                  <a:pt x="23831" y="19210"/>
                </a:lnTo>
                <a:lnTo>
                  <a:pt x="17904" y="16231"/>
                </a:lnTo>
                <a:lnTo>
                  <a:pt x="23831" y="13283"/>
                </a:lnTo>
                <a:close/>
                <a:moveTo>
                  <a:pt x="16171" y="9423"/>
                </a:moveTo>
                <a:lnTo>
                  <a:pt x="22098" y="12402"/>
                </a:lnTo>
                <a:lnTo>
                  <a:pt x="15806" y="15563"/>
                </a:lnTo>
                <a:lnTo>
                  <a:pt x="8481" y="19241"/>
                </a:lnTo>
                <a:lnTo>
                  <a:pt x="2554" y="16231"/>
                </a:lnTo>
                <a:lnTo>
                  <a:pt x="16171" y="9423"/>
                </a:lnTo>
                <a:close/>
                <a:moveTo>
                  <a:pt x="16171" y="17113"/>
                </a:moveTo>
                <a:lnTo>
                  <a:pt x="22098" y="20061"/>
                </a:lnTo>
                <a:lnTo>
                  <a:pt x="16171" y="23040"/>
                </a:lnTo>
                <a:lnTo>
                  <a:pt x="10244" y="20061"/>
                </a:lnTo>
                <a:lnTo>
                  <a:pt x="16171" y="17113"/>
                </a:lnTo>
                <a:close/>
                <a:moveTo>
                  <a:pt x="8481" y="20943"/>
                </a:moveTo>
                <a:lnTo>
                  <a:pt x="14408" y="23921"/>
                </a:lnTo>
                <a:lnTo>
                  <a:pt x="8481" y="26870"/>
                </a:lnTo>
                <a:lnTo>
                  <a:pt x="2554" y="23921"/>
                </a:lnTo>
                <a:lnTo>
                  <a:pt x="8481" y="20943"/>
                </a:lnTo>
                <a:close/>
                <a:moveTo>
                  <a:pt x="23831" y="20943"/>
                </a:moveTo>
                <a:lnTo>
                  <a:pt x="29758" y="23921"/>
                </a:lnTo>
                <a:lnTo>
                  <a:pt x="23831" y="26870"/>
                </a:lnTo>
                <a:lnTo>
                  <a:pt x="17904" y="23921"/>
                </a:lnTo>
                <a:lnTo>
                  <a:pt x="23831" y="20943"/>
                </a:lnTo>
                <a:close/>
                <a:moveTo>
                  <a:pt x="23831" y="28633"/>
                </a:moveTo>
                <a:lnTo>
                  <a:pt x="29758" y="31581"/>
                </a:lnTo>
                <a:lnTo>
                  <a:pt x="23831" y="34560"/>
                </a:lnTo>
                <a:lnTo>
                  <a:pt x="17904" y="31581"/>
                </a:lnTo>
                <a:lnTo>
                  <a:pt x="23831" y="28633"/>
                </a:lnTo>
                <a:close/>
                <a:moveTo>
                  <a:pt x="16171" y="24773"/>
                </a:moveTo>
                <a:lnTo>
                  <a:pt x="22098" y="27751"/>
                </a:lnTo>
                <a:lnTo>
                  <a:pt x="15806" y="30912"/>
                </a:lnTo>
                <a:lnTo>
                  <a:pt x="8481" y="34590"/>
                </a:lnTo>
                <a:lnTo>
                  <a:pt x="2554" y="31581"/>
                </a:lnTo>
                <a:lnTo>
                  <a:pt x="16171" y="24773"/>
                </a:lnTo>
                <a:close/>
                <a:moveTo>
                  <a:pt x="16171" y="32493"/>
                </a:moveTo>
                <a:lnTo>
                  <a:pt x="22098" y="35472"/>
                </a:lnTo>
                <a:lnTo>
                  <a:pt x="16171" y="38420"/>
                </a:lnTo>
                <a:lnTo>
                  <a:pt x="10244" y="35472"/>
                </a:lnTo>
                <a:lnTo>
                  <a:pt x="16171" y="32493"/>
                </a:lnTo>
                <a:close/>
                <a:moveTo>
                  <a:pt x="23831" y="36323"/>
                </a:moveTo>
                <a:lnTo>
                  <a:pt x="29758" y="39302"/>
                </a:lnTo>
                <a:lnTo>
                  <a:pt x="16171" y="46110"/>
                </a:lnTo>
                <a:lnTo>
                  <a:pt x="2554" y="39302"/>
                </a:lnTo>
                <a:lnTo>
                  <a:pt x="8481" y="36323"/>
                </a:lnTo>
                <a:lnTo>
                  <a:pt x="15806" y="40031"/>
                </a:lnTo>
                <a:cubicBezTo>
                  <a:pt x="15928" y="40062"/>
                  <a:pt x="16049" y="40092"/>
                  <a:pt x="16171" y="40092"/>
                </a:cubicBezTo>
                <a:cubicBezTo>
                  <a:pt x="16262" y="40092"/>
                  <a:pt x="16384" y="40062"/>
                  <a:pt x="16505" y="40031"/>
                </a:cubicBezTo>
                <a:lnTo>
                  <a:pt x="23831" y="36323"/>
                </a:lnTo>
                <a:close/>
                <a:moveTo>
                  <a:pt x="16182" y="0"/>
                </a:moveTo>
                <a:cubicBezTo>
                  <a:pt x="16057" y="0"/>
                  <a:pt x="15928" y="31"/>
                  <a:pt x="15806" y="91"/>
                </a:cubicBezTo>
                <a:lnTo>
                  <a:pt x="426" y="7751"/>
                </a:lnTo>
                <a:cubicBezTo>
                  <a:pt x="153" y="7903"/>
                  <a:pt x="1" y="8177"/>
                  <a:pt x="1" y="8481"/>
                </a:cubicBezTo>
                <a:cubicBezTo>
                  <a:pt x="1" y="8784"/>
                  <a:pt x="153" y="9058"/>
                  <a:pt x="426" y="9210"/>
                </a:cubicBezTo>
                <a:lnTo>
                  <a:pt x="6688" y="12371"/>
                </a:lnTo>
                <a:lnTo>
                  <a:pt x="426" y="15502"/>
                </a:lnTo>
                <a:cubicBezTo>
                  <a:pt x="153" y="15654"/>
                  <a:pt x="1" y="15927"/>
                  <a:pt x="1" y="16231"/>
                </a:cubicBezTo>
                <a:cubicBezTo>
                  <a:pt x="1" y="16535"/>
                  <a:pt x="153" y="16809"/>
                  <a:pt x="426" y="16961"/>
                </a:cubicBezTo>
                <a:lnTo>
                  <a:pt x="6688" y="20122"/>
                </a:lnTo>
                <a:lnTo>
                  <a:pt x="426" y="23253"/>
                </a:lnTo>
                <a:cubicBezTo>
                  <a:pt x="153" y="23405"/>
                  <a:pt x="1" y="23678"/>
                  <a:pt x="1" y="23982"/>
                </a:cubicBezTo>
                <a:cubicBezTo>
                  <a:pt x="1" y="24286"/>
                  <a:pt x="153" y="24560"/>
                  <a:pt x="426" y="24712"/>
                </a:cubicBezTo>
                <a:lnTo>
                  <a:pt x="6688" y="27873"/>
                </a:lnTo>
                <a:lnTo>
                  <a:pt x="426" y="31004"/>
                </a:lnTo>
                <a:cubicBezTo>
                  <a:pt x="153" y="31156"/>
                  <a:pt x="1" y="31429"/>
                  <a:pt x="1" y="31733"/>
                </a:cubicBezTo>
                <a:cubicBezTo>
                  <a:pt x="1" y="32037"/>
                  <a:pt x="153" y="32311"/>
                  <a:pt x="426" y="32463"/>
                </a:cubicBezTo>
                <a:lnTo>
                  <a:pt x="6688" y="35593"/>
                </a:lnTo>
                <a:lnTo>
                  <a:pt x="426" y="38755"/>
                </a:lnTo>
                <a:cubicBezTo>
                  <a:pt x="153" y="38906"/>
                  <a:pt x="1" y="39180"/>
                  <a:pt x="1" y="39484"/>
                </a:cubicBezTo>
                <a:cubicBezTo>
                  <a:pt x="1" y="39788"/>
                  <a:pt x="153" y="40062"/>
                  <a:pt x="426" y="40213"/>
                </a:cubicBezTo>
                <a:lnTo>
                  <a:pt x="15806" y="47873"/>
                </a:lnTo>
                <a:cubicBezTo>
                  <a:pt x="15928" y="47904"/>
                  <a:pt x="16049" y="47964"/>
                  <a:pt x="16171" y="47964"/>
                </a:cubicBezTo>
                <a:cubicBezTo>
                  <a:pt x="16262" y="47964"/>
                  <a:pt x="16384" y="47904"/>
                  <a:pt x="16505" y="47873"/>
                </a:cubicBezTo>
                <a:lnTo>
                  <a:pt x="31886" y="40213"/>
                </a:lnTo>
                <a:cubicBezTo>
                  <a:pt x="32159" y="40062"/>
                  <a:pt x="32311" y="39788"/>
                  <a:pt x="32311" y="39484"/>
                </a:cubicBezTo>
                <a:cubicBezTo>
                  <a:pt x="32311" y="39180"/>
                  <a:pt x="32159" y="38906"/>
                  <a:pt x="31886" y="38755"/>
                </a:cubicBezTo>
                <a:lnTo>
                  <a:pt x="25624" y="35593"/>
                </a:lnTo>
                <a:lnTo>
                  <a:pt x="31886" y="32463"/>
                </a:lnTo>
                <a:cubicBezTo>
                  <a:pt x="32159" y="32311"/>
                  <a:pt x="32311" y="32037"/>
                  <a:pt x="32311" y="31733"/>
                </a:cubicBezTo>
                <a:cubicBezTo>
                  <a:pt x="32311" y="31429"/>
                  <a:pt x="32159" y="31156"/>
                  <a:pt x="31886" y="31004"/>
                </a:cubicBezTo>
                <a:lnTo>
                  <a:pt x="25624" y="27873"/>
                </a:lnTo>
                <a:lnTo>
                  <a:pt x="31886" y="24712"/>
                </a:lnTo>
                <a:cubicBezTo>
                  <a:pt x="32159" y="24560"/>
                  <a:pt x="32311" y="24286"/>
                  <a:pt x="32311" y="23982"/>
                </a:cubicBezTo>
                <a:cubicBezTo>
                  <a:pt x="32311" y="23678"/>
                  <a:pt x="32159" y="23405"/>
                  <a:pt x="31886" y="23253"/>
                </a:cubicBezTo>
                <a:lnTo>
                  <a:pt x="25624" y="20122"/>
                </a:lnTo>
                <a:lnTo>
                  <a:pt x="31886" y="16961"/>
                </a:lnTo>
                <a:cubicBezTo>
                  <a:pt x="32159" y="16809"/>
                  <a:pt x="32342" y="16505"/>
                  <a:pt x="32342" y="16231"/>
                </a:cubicBezTo>
                <a:cubicBezTo>
                  <a:pt x="32342" y="15927"/>
                  <a:pt x="32190" y="15654"/>
                  <a:pt x="31916" y="15502"/>
                </a:cubicBezTo>
                <a:lnTo>
                  <a:pt x="25655" y="12371"/>
                </a:lnTo>
                <a:lnTo>
                  <a:pt x="31916" y="9210"/>
                </a:lnTo>
                <a:cubicBezTo>
                  <a:pt x="32190" y="9058"/>
                  <a:pt x="32342" y="8784"/>
                  <a:pt x="32342" y="8481"/>
                </a:cubicBezTo>
                <a:cubicBezTo>
                  <a:pt x="32342" y="8177"/>
                  <a:pt x="32190" y="7903"/>
                  <a:pt x="31916" y="7751"/>
                </a:cubicBezTo>
                <a:lnTo>
                  <a:pt x="16536" y="91"/>
                </a:lnTo>
                <a:cubicBezTo>
                  <a:pt x="16429" y="31"/>
                  <a:pt x="16308" y="0"/>
                  <a:pt x="16182" y="0"/>
                </a:cubicBezTo>
                <a:close/>
              </a:path>
            </a:pathLst>
          </a:custGeom>
          <a:solidFill>
            <a:schemeClr val="lt1"/>
          </a:solidFill>
          <a:ln>
            <a:noFill/>
          </a:ln>
          <a:effectLst>
            <a:outerShdw blurRad="100013" rotWithShape="0" algn="bl">
              <a:schemeClr val="lt1">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 name="Google Shape;1136;p58"/>
          <p:cNvGrpSpPr/>
          <p:nvPr/>
        </p:nvGrpSpPr>
        <p:grpSpPr>
          <a:xfrm>
            <a:off x="4633111" y="1856836"/>
            <a:ext cx="487643" cy="625523"/>
            <a:chOff x="5716950" y="1070225"/>
            <a:chExt cx="916450" cy="1175575"/>
          </a:xfrm>
        </p:grpSpPr>
        <p:sp>
          <p:nvSpPr>
            <p:cNvPr id="1137" name="Google Shape;1137;p58"/>
            <p:cNvSpPr/>
            <p:nvPr/>
          </p:nvSpPr>
          <p:spPr>
            <a:xfrm>
              <a:off x="5881825" y="1206225"/>
              <a:ext cx="576025" cy="867075"/>
            </a:xfrm>
            <a:custGeom>
              <a:rect b="b" l="l" r="r" t="t"/>
              <a:pathLst>
                <a:path extrusionOk="0" h="34683" w="23041">
                  <a:moveTo>
                    <a:pt x="6506" y="1"/>
                  </a:moveTo>
                  <a:lnTo>
                    <a:pt x="5411" y="1308"/>
                  </a:lnTo>
                  <a:cubicBezTo>
                    <a:pt x="9059" y="4317"/>
                    <a:pt x="11977" y="7174"/>
                    <a:pt x="14348" y="10031"/>
                  </a:cubicBezTo>
                  <a:cubicBezTo>
                    <a:pt x="15959" y="12007"/>
                    <a:pt x="17144" y="13557"/>
                    <a:pt x="18147" y="15108"/>
                  </a:cubicBezTo>
                  <a:cubicBezTo>
                    <a:pt x="18846" y="16263"/>
                    <a:pt x="19940" y="17995"/>
                    <a:pt x="20518" y="19849"/>
                  </a:cubicBezTo>
                  <a:cubicBezTo>
                    <a:pt x="21096" y="21612"/>
                    <a:pt x="21339" y="23071"/>
                    <a:pt x="21187" y="24530"/>
                  </a:cubicBezTo>
                  <a:cubicBezTo>
                    <a:pt x="21035" y="26050"/>
                    <a:pt x="20488" y="27509"/>
                    <a:pt x="19606" y="28755"/>
                  </a:cubicBezTo>
                  <a:cubicBezTo>
                    <a:pt x="17965" y="31248"/>
                    <a:pt x="15016" y="32889"/>
                    <a:pt x="11946" y="32980"/>
                  </a:cubicBezTo>
                  <a:cubicBezTo>
                    <a:pt x="10153" y="32889"/>
                    <a:pt x="8755" y="32555"/>
                    <a:pt x="7539" y="31855"/>
                  </a:cubicBezTo>
                  <a:cubicBezTo>
                    <a:pt x="6171" y="31096"/>
                    <a:pt x="4986" y="30032"/>
                    <a:pt x="4226" y="28907"/>
                  </a:cubicBezTo>
                  <a:lnTo>
                    <a:pt x="4226" y="28846"/>
                  </a:lnTo>
                  <a:cubicBezTo>
                    <a:pt x="2372" y="26232"/>
                    <a:pt x="1825" y="23010"/>
                    <a:pt x="2737" y="20032"/>
                  </a:cubicBezTo>
                  <a:cubicBezTo>
                    <a:pt x="3132" y="18694"/>
                    <a:pt x="3952" y="17266"/>
                    <a:pt x="5229" y="15776"/>
                  </a:cubicBezTo>
                  <a:cubicBezTo>
                    <a:pt x="6293" y="14530"/>
                    <a:pt x="7569" y="13405"/>
                    <a:pt x="9180" y="12281"/>
                  </a:cubicBezTo>
                  <a:lnTo>
                    <a:pt x="8177" y="10852"/>
                  </a:lnTo>
                  <a:cubicBezTo>
                    <a:pt x="6445" y="12038"/>
                    <a:pt x="5016" y="13284"/>
                    <a:pt x="3892" y="14652"/>
                  </a:cubicBezTo>
                  <a:cubicBezTo>
                    <a:pt x="2493" y="16293"/>
                    <a:pt x="1581" y="17904"/>
                    <a:pt x="1065" y="19515"/>
                  </a:cubicBezTo>
                  <a:cubicBezTo>
                    <a:pt x="1" y="23010"/>
                    <a:pt x="670" y="26719"/>
                    <a:pt x="2797" y="29758"/>
                  </a:cubicBezTo>
                  <a:lnTo>
                    <a:pt x="2797" y="29819"/>
                  </a:lnTo>
                  <a:cubicBezTo>
                    <a:pt x="3709" y="31187"/>
                    <a:pt x="5107" y="32433"/>
                    <a:pt x="6688" y="33345"/>
                  </a:cubicBezTo>
                  <a:cubicBezTo>
                    <a:pt x="8177" y="34135"/>
                    <a:pt x="9849" y="34561"/>
                    <a:pt x="11916" y="34682"/>
                  </a:cubicBezTo>
                  <a:lnTo>
                    <a:pt x="11946" y="34682"/>
                  </a:lnTo>
                  <a:cubicBezTo>
                    <a:pt x="15624" y="34591"/>
                    <a:pt x="18998" y="32737"/>
                    <a:pt x="21035" y="29697"/>
                  </a:cubicBezTo>
                  <a:cubicBezTo>
                    <a:pt x="22038" y="28208"/>
                    <a:pt x="22646" y="26475"/>
                    <a:pt x="22858" y="24713"/>
                  </a:cubicBezTo>
                  <a:cubicBezTo>
                    <a:pt x="23041" y="23041"/>
                    <a:pt x="22798" y="21308"/>
                    <a:pt x="22129" y="19333"/>
                  </a:cubicBezTo>
                  <a:cubicBezTo>
                    <a:pt x="21430" y="17326"/>
                    <a:pt x="20336" y="15411"/>
                    <a:pt x="19576" y="14196"/>
                  </a:cubicBezTo>
                  <a:cubicBezTo>
                    <a:pt x="18542" y="12554"/>
                    <a:pt x="17326" y="10943"/>
                    <a:pt x="15624" y="8907"/>
                  </a:cubicBezTo>
                  <a:cubicBezTo>
                    <a:pt x="13193" y="5989"/>
                    <a:pt x="10183" y="3071"/>
                    <a:pt x="6506" y="1"/>
                  </a:cubicBezTo>
                  <a:close/>
                </a:path>
              </a:pathLst>
            </a:custGeom>
            <a:solidFill>
              <a:schemeClr val="lt1"/>
            </a:solidFill>
            <a:ln>
              <a:noFill/>
            </a:ln>
            <a:effectLst>
              <a:outerShdw blurRad="100013" rotWithShape="0" algn="bl">
                <a:schemeClr val="lt1">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8"/>
            <p:cNvSpPr/>
            <p:nvPr/>
          </p:nvSpPr>
          <p:spPr>
            <a:xfrm>
              <a:off x="5716950" y="1070225"/>
              <a:ext cx="916450" cy="1175575"/>
            </a:xfrm>
            <a:custGeom>
              <a:rect b="b" l="l" r="r" t="t"/>
              <a:pathLst>
                <a:path extrusionOk="0" h="47023" w="36658">
                  <a:moveTo>
                    <a:pt x="17478" y="0"/>
                  </a:moveTo>
                  <a:lnTo>
                    <a:pt x="16383" y="1307"/>
                  </a:lnTo>
                  <a:cubicBezTo>
                    <a:pt x="20365" y="4651"/>
                    <a:pt x="23587" y="7812"/>
                    <a:pt x="26232" y="10973"/>
                  </a:cubicBezTo>
                  <a:cubicBezTo>
                    <a:pt x="29028" y="14347"/>
                    <a:pt x="32159" y="18420"/>
                    <a:pt x="33678" y="23010"/>
                  </a:cubicBezTo>
                  <a:cubicBezTo>
                    <a:pt x="34621" y="25867"/>
                    <a:pt x="34925" y="28450"/>
                    <a:pt x="34621" y="30973"/>
                  </a:cubicBezTo>
                  <a:cubicBezTo>
                    <a:pt x="34317" y="33466"/>
                    <a:pt x="33405" y="35867"/>
                    <a:pt x="31946" y="38025"/>
                  </a:cubicBezTo>
                  <a:cubicBezTo>
                    <a:pt x="28906" y="42524"/>
                    <a:pt x="23861" y="45290"/>
                    <a:pt x="18724" y="45290"/>
                  </a:cubicBezTo>
                  <a:lnTo>
                    <a:pt x="18663" y="45290"/>
                  </a:lnTo>
                  <a:cubicBezTo>
                    <a:pt x="17326" y="45259"/>
                    <a:pt x="16231" y="45168"/>
                    <a:pt x="15137" y="44925"/>
                  </a:cubicBezTo>
                  <a:cubicBezTo>
                    <a:pt x="13617" y="44590"/>
                    <a:pt x="12158" y="44074"/>
                    <a:pt x="10882" y="43375"/>
                  </a:cubicBezTo>
                  <a:cubicBezTo>
                    <a:pt x="8541" y="42128"/>
                    <a:pt x="6535" y="40335"/>
                    <a:pt x="5167" y="38329"/>
                  </a:cubicBezTo>
                  <a:cubicBezTo>
                    <a:pt x="3617" y="36080"/>
                    <a:pt x="2584" y="33648"/>
                    <a:pt x="2158" y="31186"/>
                  </a:cubicBezTo>
                  <a:cubicBezTo>
                    <a:pt x="1702" y="28663"/>
                    <a:pt x="1915" y="26049"/>
                    <a:pt x="2705" y="23405"/>
                  </a:cubicBezTo>
                  <a:cubicBezTo>
                    <a:pt x="4043" y="19089"/>
                    <a:pt x="7325" y="14985"/>
                    <a:pt x="12098" y="11885"/>
                  </a:cubicBezTo>
                  <a:lnTo>
                    <a:pt x="11125" y="10426"/>
                  </a:lnTo>
                  <a:cubicBezTo>
                    <a:pt x="6079" y="13769"/>
                    <a:pt x="2523" y="18237"/>
                    <a:pt x="1064" y="22888"/>
                  </a:cubicBezTo>
                  <a:cubicBezTo>
                    <a:pt x="182" y="25836"/>
                    <a:pt x="0" y="28724"/>
                    <a:pt x="486" y="31490"/>
                  </a:cubicBezTo>
                  <a:cubicBezTo>
                    <a:pt x="942" y="34226"/>
                    <a:pt x="2067" y="36870"/>
                    <a:pt x="3769" y="39302"/>
                  </a:cubicBezTo>
                  <a:cubicBezTo>
                    <a:pt x="5289" y="41551"/>
                    <a:pt x="7477" y="43527"/>
                    <a:pt x="10061" y="44894"/>
                  </a:cubicBezTo>
                  <a:cubicBezTo>
                    <a:pt x="11520" y="45654"/>
                    <a:pt x="13070" y="46262"/>
                    <a:pt x="14742" y="46657"/>
                  </a:cubicBezTo>
                  <a:cubicBezTo>
                    <a:pt x="15988" y="46900"/>
                    <a:pt x="17174" y="46992"/>
                    <a:pt x="18633" y="47022"/>
                  </a:cubicBezTo>
                  <a:lnTo>
                    <a:pt x="18724" y="47022"/>
                  </a:lnTo>
                  <a:cubicBezTo>
                    <a:pt x="24408" y="47022"/>
                    <a:pt x="30031" y="43952"/>
                    <a:pt x="33405" y="38998"/>
                  </a:cubicBezTo>
                  <a:cubicBezTo>
                    <a:pt x="34985" y="36566"/>
                    <a:pt x="35989" y="33952"/>
                    <a:pt x="36323" y="31186"/>
                  </a:cubicBezTo>
                  <a:cubicBezTo>
                    <a:pt x="36657" y="28390"/>
                    <a:pt x="36323" y="25532"/>
                    <a:pt x="35289" y="22462"/>
                  </a:cubicBezTo>
                  <a:cubicBezTo>
                    <a:pt x="33678" y="17599"/>
                    <a:pt x="30487" y="13344"/>
                    <a:pt x="27539" y="9848"/>
                  </a:cubicBezTo>
                  <a:cubicBezTo>
                    <a:pt x="24864" y="6596"/>
                    <a:pt x="21551" y="3374"/>
                    <a:pt x="17478" y="0"/>
                  </a:cubicBezTo>
                  <a:close/>
                </a:path>
              </a:pathLst>
            </a:custGeom>
            <a:solidFill>
              <a:schemeClr val="lt1"/>
            </a:solidFill>
            <a:ln>
              <a:noFill/>
            </a:ln>
            <a:effectLst>
              <a:outerShdw blurRad="100013" rotWithShape="0" algn="bl">
                <a:schemeClr val="lt1">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8"/>
            <p:cNvSpPr/>
            <p:nvPr/>
          </p:nvSpPr>
          <p:spPr>
            <a:xfrm>
              <a:off x="5792175" y="1138600"/>
              <a:ext cx="754600" cy="1021325"/>
            </a:xfrm>
            <a:custGeom>
              <a:rect b="b" l="l" r="r" t="t"/>
              <a:pathLst>
                <a:path extrusionOk="0" h="40853" w="30184">
                  <a:moveTo>
                    <a:pt x="12341" y="1"/>
                  </a:moveTo>
                  <a:lnTo>
                    <a:pt x="11247" y="1338"/>
                  </a:lnTo>
                  <a:cubicBezTo>
                    <a:pt x="15016" y="4469"/>
                    <a:pt x="18055" y="7478"/>
                    <a:pt x="20548" y="10487"/>
                  </a:cubicBezTo>
                  <a:cubicBezTo>
                    <a:pt x="23283" y="13740"/>
                    <a:pt x="26019" y="17357"/>
                    <a:pt x="27356" y="21430"/>
                  </a:cubicBezTo>
                  <a:cubicBezTo>
                    <a:pt x="28116" y="23709"/>
                    <a:pt x="28390" y="25746"/>
                    <a:pt x="28147" y="27721"/>
                  </a:cubicBezTo>
                  <a:cubicBezTo>
                    <a:pt x="27934" y="29697"/>
                    <a:pt x="27204" y="31673"/>
                    <a:pt x="26049" y="33405"/>
                  </a:cubicBezTo>
                  <a:cubicBezTo>
                    <a:pt x="23739" y="36840"/>
                    <a:pt x="19697" y="39059"/>
                    <a:pt x="15563" y="39120"/>
                  </a:cubicBezTo>
                  <a:cubicBezTo>
                    <a:pt x="13192" y="39059"/>
                    <a:pt x="11277" y="38603"/>
                    <a:pt x="9575" y="37691"/>
                  </a:cubicBezTo>
                  <a:cubicBezTo>
                    <a:pt x="7660" y="36688"/>
                    <a:pt x="6049" y="35229"/>
                    <a:pt x="4955" y="33618"/>
                  </a:cubicBezTo>
                  <a:cubicBezTo>
                    <a:pt x="2493" y="30092"/>
                    <a:pt x="1794" y="25746"/>
                    <a:pt x="2979" y="21734"/>
                  </a:cubicBezTo>
                  <a:cubicBezTo>
                    <a:pt x="4043" y="18208"/>
                    <a:pt x="6870" y="14773"/>
                    <a:pt x="10882" y="12068"/>
                  </a:cubicBezTo>
                  <a:lnTo>
                    <a:pt x="9940" y="10639"/>
                  </a:lnTo>
                  <a:cubicBezTo>
                    <a:pt x="5563" y="13557"/>
                    <a:pt x="2523" y="17296"/>
                    <a:pt x="1368" y="21186"/>
                  </a:cubicBezTo>
                  <a:cubicBezTo>
                    <a:pt x="0" y="25715"/>
                    <a:pt x="790" y="30579"/>
                    <a:pt x="3556" y="34560"/>
                  </a:cubicBezTo>
                  <a:cubicBezTo>
                    <a:pt x="4803" y="36445"/>
                    <a:pt x="6687" y="38056"/>
                    <a:pt x="8815" y="39211"/>
                  </a:cubicBezTo>
                  <a:cubicBezTo>
                    <a:pt x="10699" y="40244"/>
                    <a:pt x="12918" y="40761"/>
                    <a:pt x="15563" y="40852"/>
                  </a:cubicBezTo>
                  <a:lnTo>
                    <a:pt x="15593" y="40852"/>
                  </a:lnTo>
                  <a:cubicBezTo>
                    <a:pt x="20396" y="40761"/>
                    <a:pt x="24833" y="38330"/>
                    <a:pt x="27539" y="34348"/>
                  </a:cubicBezTo>
                  <a:cubicBezTo>
                    <a:pt x="28815" y="32402"/>
                    <a:pt x="29666" y="30214"/>
                    <a:pt x="29940" y="27934"/>
                  </a:cubicBezTo>
                  <a:cubicBezTo>
                    <a:pt x="30183" y="25715"/>
                    <a:pt x="29879" y="23405"/>
                    <a:pt x="29058" y="20882"/>
                  </a:cubicBezTo>
                  <a:cubicBezTo>
                    <a:pt x="27599" y="16566"/>
                    <a:pt x="24773" y="12797"/>
                    <a:pt x="21915" y="9393"/>
                  </a:cubicBezTo>
                  <a:cubicBezTo>
                    <a:pt x="19332" y="6293"/>
                    <a:pt x="16201" y="3223"/>
                    <a:pt x="12341" y="1"/>
                  </a:cubicBezTo>
                  <a:close/>
                </a:path>
              </a:pathLst>
            </a:custGeom>
            <a:solidFill>
              <a:schemeClr val="lt1"/>
            </a:solidFill>
            <a:ln>
              <a:noFill/>
            </a:ln>
            <a:effectLst>
              <a:outerShdw blurRad="100013" rotWithShape="0" algn="bl">
                <a:schemeClr val="lt1">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59"/>
          <p:cNvSpPr/>
          <p:nvPr/>
        </p:nvSpPr>
        <p:spPr>
          <a:xfrm>
            <a:off x="3273214" y="1509080"/>
            <a:ext cx="2597100" cy="2597100"/>
          </a:xfrm>
          <a:prstGeom prst="ellipse">
            <a:avLst/>
          </a:prstGeom>
          <a:solidFill>
            <a:srgbClr val="0F1524">
              <a:alpha val="24020"/>
            </a:srgbClr>
          </a:solidFill>
          <a:ln>
            <a:noFill/>
          </a:ln>
          <a:effectLst>
            <a:reflection blurRad="0" dir="0" dist="0" endA="0" endPos="30000" fadeDir="5400012" kx="0" rotWithShape="0" algn="bl" stA="4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 name="Google Shape;1145;p59"/>
          <p:cNvGrpSpPr/>
          <p:nvPr/>
        </p:nvGrpSpPr>
        <p:grpSpPr>
          <a:xfrm>
            <a:off x="3542175" y="2009642"/>
            <a:ext cx="2067000" cy="1572900"/>
            <a:chOff x="3542225" y="2252700"/>
            <a:chExt cx="2067000" cy="1572900"/>
          </a:xfrm>
        </p:grpSpPr>
        <p:cxnSp>
          <p:nvCxnSpPr>
            <p:cNvPr id="1146" name="Google Shape;1146;p59"/>
            <p:cNvCxnSpPr/>
            <p:nvPr/>
          </p:nvCxnSpPr>
          <p:spPr>
            <a:xfrm>
              <a:off x="3542225" y="2254800"/>
              <a:ext cx="2067000" cy="1568700"/>
            </a:xfrm>
            <a:prstGeom prst="straightConnector1">
              <a:avLst/>
            </a:prstGeom>
            <a:noFill/>
            <a:ln cap="flat" cmpd="sng" w="28575">
              <a:solidFill>
                <a:schemeClr val="accent1"/>
              </a:solidFill>
              <a:prstDash val="solid"/>
              <a:round/>
              <a:headEnd len="med" w="med" type="none"/>
              <a:tailEnd len="med" w="med" type="none"/>
            </a:ln>
          </p:spPr>
        </p:cxnSp>
        <p:cxnSp>
          <p:nvCxnSpPr>
            <p:cNvPr id="1147" name="Google Shape;1147;p59"/>
            <p:cNvCxnSpPr/>
            <p:nvPr/>
          </p:nvCxnSpPr>
          <p:spPr>
            <a:xfrm flipH="1">
              <a:off x="3542525" y="2252700"/>
              <a:ext cx="2066400" cy="1572900"/>
            </a:xfrm>
            <a:prstGeom prst="straightConnector1">
              <a:avLst/>
            </a:prstGeom>
            <a:noFill/>
            <a:ln cap="flat" cmpd="sng" w="28575">
              <a:solidFill>
                <a:schemeClr val="accent1"/>
              </a:solidFill>
              <a:prstDash val="solid"/>
              <a:round/>
              <a:headEnd len="med" w="med" type="none"/>
              <a:tailEnd len="med" w="med" type="none"/>
            </a:ln>
          </p:spPr>
        </p:cxnSp>
      </p:grpSp>
      <p:sp>
        <p:nvSpPr>
          <p:cNvPr id="1148" name="Google Shape;1148;p59"/>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MODEL</a:t>
            </a:r>
            <a:endParaRPr/>
          </a:p>
        </p:txBody>
      </p:sp>
      <p:sp>
        <p:nvSpPr>
          <p:cNvPr id="1149" name="Google Shape;1149;p59"/>
          <p:cNvSpPr/>
          <p:nvPr/>
        </p:nvSpPr>
        <p:spPr>
          <a:xfrm>
            <a:off x="3760500" y="1996117"/>
            <a:ext cx="1623000" cy="16230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reflection blurRad="0" dir="5400000" dist="952500" endA="0" endPos="15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 name="Google Shape;1150;p59"/>
          <p:cNvGrpSpPr/>
          <p:nvPr/>
        </p:nvGrpSpPr>
        <p:grpSpPr>
          <a:xfrm>
            <a:off x="4221069" y="2459340"/>
            <a:ext cx="701442" cy="696660"/>
            <a:chOff x="3413800" y="2887975"/>
            <a:chExt cx="302450" cy="300375"/>
          </a:xfrm>
        </p:grpSpPr>
        <p:sp>
          <p:nvSpPr>
            <p:cNvPr id="1151" name="Google Shape;1151;p59"/>
            <p:cNvSpPr/>
            <p:nvPr/>
          </p:nvSpPr>
          <p:spPr>
            <a:xfrm>
              <a:off x="3578700" y="2924300"/>
              <a:ext cx="74750" cy="122350"/>
            </a:xfrm>
            <a:custGeom>
              <a:rect b="b" l="l" r="r" t="t"/>
              <a:pathLst>
                <a:path extrusionOk="0" h="4894" w="2990">
                  <a:moveTo>
                    <a:pt x="1489" y="0"/>
                  </a:moveTo>
                  <a:cubicBezTo>
                    <a:pt x="1287" y="0"/>
                    <a:pt x="1132" y="167"/>
                    <a:pt x="1132" y="358"/>
                  </a:cubicBezTo>
                  <a:lnTo>
                    <a:pt x="1132" y="643"/>
                  </a:lnTo>
                  <a:cubicBezTo>
                    <a:pt x="429" y="643"/>
                    <a:pt x="1" y="1167"/>
                    <a:pt x="1" y="1727"/>
                  </a:cubicBezTo>
                  <a:cubicBezTo>
                    <a:pt x="1" y="2322"/>
                    <a:pt x="489" y="2810"/>
                    <a:pt x="1084" y="2810"/>
                  </a:cubicBezTo>
                  <a:lnTo>
                    <a:pt x="1894" y="2810"/>
                  </a:lnTo>
                  <a:cubicBezTo>
                    <a:pt x="2108" y="2810"/>
                    <a:pt x="2275" y="2977"/>
                    <a:pt x="2275" y="3179"/>
                  </a:cubicBezTo>
                  <a:cubicBezTo>
                    <a:pt x="2275" y="3394"/>
                    <a:pt x="2108" y="3560"/>
                    <a:pt x="1894" y="3560"/>
                  </a:cubicBezTo>
                  <a:lnTo>
                    <a:pt x="1049" y="3560"/>
                  </a:lnTo>
                  <a:cubicBezTo>
                    <a:pt x="941" y="3560"/>
                    <a:pt x="846" y="3513"/>
                    <a:pt x="739" y="3453"/>
                  </a:cubicBezTo>
                  <a:cubicBezTo>
                    <a:pt x="674" y="3412"/>
                    <a:pt x="601" y="3392"/>
                    <a:pt x="530" y="3392"/>
                  </a:cubicBezTo>
                  <a:cubicBezTo>
                    <a:pt x="417" y="3392"/>
                    <a:pt x="309" y="3442"/>
                    <a:pt x="251" y="3537"/>
                  </a:cubicBezTo>
                  <a:cubicBezTo>
                    <a:pt x="144" y="3703"/>
                    <a:pt x="168" y="3918"/>
                    <a:pt x="334" y="4037"/>
                  </a:cubicBezTo>
                  <a:cubicBezTo>
                    <a:pt x="622" y="4235"/>
                    <a:pt x="877" y="4252"/>
                    <a:pt x="1050" y="4252"/>
                  </a:cubicBezTo>
                  <a:cubicBezTo>
                    <a:pt x="1085" y="4252"/>
                    <a:pt x="1116" y="4251"/>
                    <a:pt x="1144" y="4251"/>
                  </a:cubicBezTo>
                  <a:lnTo>
                    <a:pt x="1144" y="4537"/>
                  </a:lnTo>
                  <a:cubicBezTo>
                    <a:pt x="1144" y="4727"/>
                    <a:pt x="1299" y="4894"/>
                    <a:pt x="1501" y="4894"/>
                  </a:cubicBezTo>
                  <a:cubicBezTo>
                    <a:pt x="1692" y="4894"/>
                    <a:pt x="1858" y="4727"/>
                    <a:pt x="1858" y="4537"/>
                  </a:cubicBezTo>
                  <a:lnTo>
                    <a:pt x="1858" y="4263"/>
                  </a:lnTo>
                  <a:cubicBezTo>
                    <a:pt x="2573" y="4263"/>
                    <a:pt x="2989" y="3739"/>
                    <a:pt x="2989" y="3168"/>
                  </a:cubicBezTo>
                  <a:cubicBezTo>
                    <a:pt x="2989" y="2572"/>
                    <a:pt x="2489" y="2084"/>
                    <a:pt x="1894" y="2084"/>
                  </a:cubicBezTo>
                  <a:lnTo>
                    <a:pt x="1084" y="2084"/>
                  </a:lnTo>
                  <a:cubicBezTo>
                    <a:pt x="870" y="2084"/>
                    <a:pt x="703" y="1917"/>
                    <a:pt x="703" y="1715"/>
                  </a:cubicBezTo>
                  <a:cubicBezTo>
                    <a:pt x="703" y="1501"/>
                    <a:pt x="870" y="1346"/>
                    <a:pt x="1084" y="1346"/>
                  </a:cubicBezTo>
                  <a:lnTo>
                    <a:pt x="1858" y="1346"/>
                  </a:lnTo>
                  <a:cubicBezTo>
                    <a:pt x="2001" y="1346"/>
                    <a:pt x="2156" y="1405"/>
                    <a:pt x="2263" y="1524"/>
                  </a:cubicBezTo>
                  <a:cubicBezTo>
                    <a:pt x="2330" y="1597"/>
                    <a:pt x="2422" y="1633"/>
                    <a:pt x="2515" y="1633"/>
                  </a:cubicBezTo>
                  <a:cubicBezTo>
                    <a:pt x="2603" y="1633"/>
                    <a:pt x="2693" y="1600"/>
                    <a:pt x="2763" y="1536"/>
                  </a:cubicBezTo>
                  <a:cubicBezTo>
                    <a:pt x="2918" y="1405"/>
                    <a:pt x="2918" y="1179"/>
                    <a:pt x="2775" y="1048"/>
                  </a:cubicBezTo>
                  <a:cubicBezTo>
                    <a:pt x="2537" y="786"/>
                    <a:pt x="2227" y="643"/>
                    <a:pt x="1846" y="643"/>
                  </a:cubicBezTo>
                  <a:lnTo>
                    <a:pt x="1846" y="358"/>
                  </a:lnTo>
                  <a:cubicBezTo>
                    <a:pt x="1846" y="167"/>
                    <a:pt x="1680" y="0"/>
                    <a:pt x="1489" y="0"/>
                  </a:cubicBezTo>
                  <a:close/>
                </a:path>
              </a:pathLst>
            </a:custGeom>
            <a:solidFill>
              <a:schemeClr val="accent2"/>
            </a:solidFill>
            <a:ln>
              <a:noFill/>
            </a:ln>
            <a:effectLst>
              <a:outerShdw blurRad="100013" rotWithShape="0" algn="bl">
                <a:schemeClr val="accen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9"/>
            <p:cNvSpPr/>
            <p:nvPr/>
          </p:nvSpPr>
          <p:spPr>
            <a:xfrm>
              <a:off x="3413800" y="2887975"/>
              <a:ext cx="302450" cy="300375"/>
            </a:xfrm>
            <a:custGeom>
              <a:rect b="b" l="l" r="r" t="t"/>
              <a:pathLst>
                <a:path extrusionOk="0" h="12015" w="12098">
                  <a:moveTo>
                    <a:pt x="5835" y="715"/>
                  </a:moveTo>
                  <a:lnTo>
                    <a:pt x="5835" y="715"/>
                  </a:lnTo>
                  <a:cubicBezTo>
                    <a:pt x="4835" y="1406"/>
                    <a:pt x="4168" y="2573"/>
                    <a:pt x="4168" y="3906"/>
                  </a:cubicBezTo>
                  <a:cubicBezTo>
                    <a:pt x="4168" y="4978"/>
                    <a:pt x="4609" y="6014"/>
                    <a:pt x="5394" y="6752"/>
                  </a:cubicBezTo>
                  <a:lnTo>
                    <a:pt x="4537" y="6752"/>
                  </a:lnTo>
                  <a:cubicBezTo>
                    <a:pt x="3466" y="6192"/>
                    <a:pt x="2799" y="5121"/>
                    <a:pt x="2799" y="3906"/>
                  </a:cubicBezTo>
                  <a:cubicBezTo>
                    <a:pt x="2799" y="2204"/>
                    <a:pt x="4132" y="799"/>
                    <a:pt x="5835" y="715"/>
                  </a:cubicBezTo>
                  <a:close/>
                  <a:moveTo>
                    <a:pt x="8061" y="703"/>
                  </a:moveTo>
                  <a:cubicBezTo>
                    <a:pt x="9847" y="715"/>
                    <a:pt x="11276" y="2144"/>
                    <a:pt x="11276" y="3906"/>
                  </a:cubicBezTo>
                  <a:cubicBezTo>
                    <a:pt x="11276" y="5677"/>
                    <a:pt x="9833" y="7103"/>
                    <a:pt x="8082" y="7103"/>
                  </a:cubicBezTo>
                  <a:cubicBezTo>
                    <a:pt x="7938" y="7103"/>
                    <a:pt x="7792" y="7093"/>
                    <a:pt x="7645" y="7073"/>
                  </a:cubicBezTo>
                  <a:cubicBezTo>
                    <a:pt x="7380" y="6780"/>
                    <a:pt x="7085" y="6750"/>
                    <a:pt x="6813" y="6750"/>
                  </a:cubicBezTo>
                  <a:cubicBezTo>
                    <a:pt x="6743" y="6750"/>
                    <a:pt x="6675" y="6752"/>
                    <a:pt x="6609" y="6752"/>
                  </a:cubicBezTo>
                  <a:cubicBezTo>
                    <a:pt x="5525" y="6180"/>
                    <a:pt x="4870" y="5097"/>
                    <a:pt x="4870" y="3906"/>
                  </a:cubicBezTo>
                  <a:cubicBezTo>
                    <a:pt x="4870" y="2096"/>
                    <a:pt x="6335" y="703"/>
                    <a:pt x="8061" y="703"/>
                  </a:cubicBezTo>
                  <a:close/>
                  <a:moveTo>
                    <a:pt x="6761" y="7449"/>
                  </a:moveTo>
                  <a:cubicBezTo>
                    <a:pt x="6990" y="7449"/>
                    <a:pt x="7225" y="7488"/>
                    <a:pt x="7216" y="7776"/>
                  </a:cubicBezTo>
                  <a:cubicBezTo>
                    <a:pt x="7216" y="7954"/>
                    <a:pt x="7061" y="8097"/>
                    <a:pt x="6883" y="8097"/>
                  </a:cubicBezTo>
                  <a:lnTo>
                    <a:pt x="6025" y="8097"/>
                  </a:lnTo>
                  <a:cubicBezTo>
                    <a:pt x="5430" y="8097"/>
                    <a:pt x="4942" y="8585"/>
                    <a:pt x="4942" y="9181"/>
                  </a:cubicBezTo>
                  <a:cubicBezTo>
                    <a:pt x="4942" y="9776"/>
                    <a:pt x="5430" y="10264"/>
                    <a:pt x="6025" y="10264"/>
                  </a:cubicBezTo>
                  <a:lnTo>
                    <a:pt x="8859" y="10264"/>
                  </a:lnTo>
                  <a:cubicBezTo>
                    <a:pt x="9109" y="10264"/>
                    <a:pt x="9371" y="10157"/>
                    <a:pt x="9550" y="9978"/>
                  </a:cubicBezTo>
                  <a:lnTo>
                    <a:pt x="10645" y="8895"/>
                  </a:lnTo>
                  <a:cubicBezTo>
                    <a:pt x="10716" y="8823"/>
                    <a:pt x="10815" y="8788"/>
                    <a:pt x="10914" y="8788"/>
                  </a:cubicBezTo>
                  <a:cubicBezTo>
                    <a:pt x="11014" y="8788"/>
                    <a:pt x="11115" y="8823"/>
                    <a:pt x="11193" y="8895"/>
                  </a:cubicBezTo>
                  <a:cubicBezTo>
                    <a:pt x="11324" y="9050"/>
                    <a:pt x="11324" y="9300"/>
                    <a:pt x="11181" y="9443"/>
                  </a:cubicBezTo>
                  <a:lnTo>
                    <a:pt x="9454" y="11169"/>
                  </a:lnTo>
                  <a:cubicBezTo>
                    <a:pt x="9359" y="11264"/>
                    <a:pt x="9240" y="11312"/>
                    <a:pt x="9121" y="11312"/>
                  </a:cubicBezTo>
                  <a:lnTo>
                    <a:pt x="703" y="11312"/>
                  </a:lnTo>
                  <a:lnTo>
                    <a:pt x="703" y="9002"/>
                  </a:lnTo>
                  <a:lnTo>
                    <a:pt x="1870" y="9002"/>
                  </a:lnTo>
                  <a:cubicBezTo>
                    <a:pt x="1977" y="9002"/>
                    <a:pt x="2084" y="8954"/>
                    <a:pt x="2156" y="8871"/>
                  </a:cubicBezTo>
                  <a:lnTo>
                    <a:pt x="2584" y="8311"/>
                  </a:lnTo>
                  <a:cubicBezTo>
                    <a:pt x="3049" y="7764"/>
                    <a:pt x="3716" y="7454"/>
                    <a:pt x="4430" y="7454"/>
                  </a:cubicBezTo>
                  <a:lnTo>
                    <a:pt x="6525" y="7454"/>
                  </a:lnTo>
                  <a:cubicBezTo>
                    <a:pt x="6595" y="7454"/>
                    <a:pt x="6678" y="7449"/>
                    <a:pt x="6761" y="7449"/>
                  </a:cubicBezTo>
                  <a:close/>
                  <a:moveTo>
                    <a:pt x="5990" y="0"/>
                  </a:moveTo>
                  <a:cubicBezTo>
                    <a:pt x="3897" y="0"/>
                    <a:pt x="2096" y="1707"/>
                    <a:pt x="2096" y="3906"/>
                  </a:cubicBezTo>
                  <a:cubicBezTo>
                    <a:pt x="2096" y="5085"/>
                    <a:pt x="2620" y="6156"/>
                    <a:pt x="3489" y="6895"/>
                  </a:cubicBezTo>
                  <a:cubicBezTo>
                    <a:pt x="2930" y="7073"/>
                    <a:pt x="2418" y="7407"/>
                    <a:pt x="2037" y="7883"/>
                  </a:cubicBezTo>
                  <a:lnTo>
                    <a:pt x="1703" y="8300"/>
                  </a:lnTo>
                  <a:lnTo>
                    <a:pt x="358" y="8300"/>
                  </a:lnTo>
                  <a:cubicBezTo>
                    <a:pt x="156" y="8300"/>
                    <a:pt x="1" y="8466"/>
                    <a:pt x="1" y="8657"/>
                  </a:cubicBezTo>
                  <a:lnTo>
                    <a:pt x="1" y="11657"/>
                  </a:lnTo>
                  <a:cubicBezTo>
                    <a:pt x="1" y="11859"/>
                    <a:pt x="156" y="12014"/>
                    <a:pt x="358" y="12014"/>
                  </a:cubicBezTo>
                  <a:lnTo>
                    <a:pt x="9133" y="12014"/>
                  </a:lnTo>
                  <a:cubicBezTo>
                    <a:pt x="9442" y="12014"/>
                    <a:pt x="9740" y="11895"/>
                    <a:pt x="9954" y="11681"/>
                  </a:cubicBezTo>
                  <a:lnTo>
                    <a:pt x="11681" y="9954"/>
                  </a:lnTo>
                  <a:cubicBezTo>
                    <a:pt x="12098" y="9526"/>
                    <a:pt x="12098" y="8823"/>
                    <a:pt x="11669" y="8407"/>
                  </a:cubicBezTo>
                  <a:cubicBezTo>
                    <a:pt x="11455" y="8192"/>
                    <a:pt x="11175" y="8085"/>
                    <a:pt x="10895" y="8085"/>
                  </a:cubicBezTo>
                  <a:cubicBezTo>
                    <a:pt x="10615" y="8085"/>
                    <a:pt x="10335" y="8192"/>
                    <a:pt x="10121" y="8407"/>
                  </a:cubicBezTo>
                  <a:lnTo>
                    <a:pt x="9038" y="9490"/>
                  </a:lnTo>
                  <a:cubicBezTo>
                    <a:pt x="8978" y="9538"/>
                    <a:pt x="8919" y="9585"/>
                    <a:pt x="8835" y="9585"/>
                  </a:cubicBezTo>
                  <a:lnTo>
                    <a:pt x="6013" y="9585"/>
                  </a:lnTo>
                  <a:cubicBezTo>
                    <a:pt x="5799" y="9585"/>
                    <a:pt x="5621" y="9395"/>
                    <a:pt x="5621" y="9192"/>
                  </a:cubicBezTo>
                  <a:cubicBezTo>
                    <a:pt x="5621" y="8990"/>
                    <a:pt x="5799" y="8800"/>
                    <a:pt x="6013" y="8800"/>
                  </a:cubicBezTo>
                  <a:lnTo>
                    <a:pt x="6871" y="8800"/>
                  </a:lnTo>
                  <a:cubicBezTo>
                    <a:pt x="7430" y="8800"/>
                    <a:pt x="7907" y="8359"/>
                    <a:pt x="7918" y="7811"/>
                  </a:cubicBezTo>
                  <a:cubicBezTo>
                    <a:pt x="7968" y="7813"/>
                    <a:pt x="8018" y="7814"/>
                    <a:pt x="8067" y="7814"/>
                  </a:cubicBezTo>
                  <a:cubicBezTo>
                    <a:pt x="10215" y="7814"/>
                    <a:pt x="11978" y="6059"/>
                    <a:pt x="11978" y="3906"/>
                  </a:cubicBezTo>
                  <a:cubicBezTo>
                    <a:pt x="11978" y="1707"/>
                    <a:pt x="10178" y="0"/>
                    <a:pt x="8085" y="0"/>
                  </a:cubicBezTo>
                  <a:cubicBezTo>
                    <a:pt x="7741" y="0"/>
                    <a:pt x="7390" y="46"/>
                    <a:pt x="7037" y="144"/>
                  </a:cubicBezTo>
                  <a:cubicBezTo>
                    <a:pt x="6685" y="46"/>
                    <a:pt x="6333" y="0"/>
                    <a:pt x="5990" y="0"/>
                  </a:cubicBezTo>
                  <a:close/>
                </a:path>
              </a:pathLst>
            </a:custGeom>
            <a:solidFill>
              <a:schemeClr val="accent2"/>
            </a:solidFill>
            <a:ln>
              <a:noFill/>
            </a:ln>
            <a:effectLst>
              <a:outerShdw blurRad="100013" rotWithShape="0" algn="bl">
                <a:schemeClr val="accen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 name="Google Shape;1153;p59"/>
          <p:cNvSpPr txBox="1"/>
          <p:nvPr>
            <p:ph idx="4294967295" type="subTitle"/>
          </p:nvPr>
        </p:nvSpPr>
        <p:spPr>
          <a:xfrm>
            <a:off x="6137525" y="1578167"/>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latin typeface="Orbitron"/>
                <a:ea typeface="Orbitron"/>
                <a:cs typeface="Orbitron"/>
                <a:sym typeface="Orbitron"/>
              </a:rPr>
              <a:t>MERCURY</a:t>
            </a:r>
            <a:endParaRPr b="1" sz="1800">
              <a:latin typeface="Orbitron"/>
              <a:ea typeface="Orbitron"/>
              <a:cs typeface="Orbitron"/>
              <a:sym typeface="Orbitron"/>
            </a:endParaRPr>
          </a:p>
        </p:txBody>
      </p:sp>
      <p:sp>
        <p:nvSpPr>
          <p:cNvPr id="1154" name="Google Shape;1154;p59"/>
          <p:cNvSpPr txBox="1"/>
          <p:nvPr>
            <p:ph idx="4294967295" type="subTitle"/>
          </p:nvPr>
        </p:nvSpPr>
        <p:spPr>
          <a:xfrm>
            <a:off x="6137525" y="1867667"/>
            <a:ext cx="2293200" cy="71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155" name="Google Shape;1155;p59"/>
          <p:cNvSpPr txBox="1"/>
          <p:nvPr>
            <p:ph idx="4294967295" type="subTitle"/>
          </p:nvPr>
        </p:nvSpPr>
        <p:spPr>
          <a:xfrm>
            <a:off x="6137525" y="3155992"/>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latin typeface="Orbitron"/>
                <a:ea typeface="Orbitron"/>
                <a:cs typeface="Orbitron"/>
                <a:sym typeface="Orbitron"/>
              </a:rPr>
              <a:t>JUPITER</a:t>
            </a:r>
            <a:endParaRPr b="1" sz="1800">
              <a:latin typeface="Orbitron"/>
              <a:ea typeface="Orbitron"/>
              <a:cs typeface="Orbitron"/>
              <a:sym typeface="Orbitron"/>
            </a:endParaRPr>
          </a:p>
        </p:txBody>
      </p:sp>
      <p:sp>
        <p:nvSpPr>
          <p:cNvPr id="1156" name="Google Shape;1156;p59"/>
          <p:cNvSpPr txBox="1"/>
          <p:nvPr>
            <p:ph idx="4294967295" type="subTitle"/>
          </p:nvPr>
        </p:nvSpPr>
        <p:spPr>
          <a:xfrm>
            <a:off x="6137525" y="3445492"/>
            <a:ext cx="2293200" cy="71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biggest planet in the Solar System</a:t>
            </a:r>
            <a:endParaRPr/>
          </a:p>
        </p:txBody>
      </p:sp>
      <p:sp>
        <p:nvSpPr>
          <p:cNvPr id="1157" name="Google Shape;1157;p59"/>
          <p:cNvSpPr txBox="1"/>
          <p:nvPr>
            <p:ph idx="4294967295" type="subTitle"/>
          </p:nvPr>
        </p:nvSpPr>
        <p:spPr>
          <a:xfrm>
            <a:off x="1259875" y="1578167"/>
            <a:ext cx="1746600" cy="356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1" lang="en" sz="1800">
                <a:latin typeface="Orbitron"/>
                <a:ea typeface="Orbitron"/>
                <a:cs typeface="Orbitron"/>
                <a:sym typeface="Orbitron"/>
              </a:rPr>
              <a:t>VENUS</a:t>
            </a:r>
            <a:endParaRPr b="1" sz="1800">
              <a:latin typeface="Orbitron"/>
              <a:ea typeface="Orbitron"/>
              <a:cs typeface="Orbitron"/>
              <a:sym typeface="Orbitron"/>
            </a:endParaRPr>
          </a:p>
        </p:txBody>
      </p:sp>
      <p:sp>
        <p:nvSpPr>
          <p:cNvPr id="1158" name="Google Shape;1158;p59"/>
          <p:cNvSpPr txBox="1"/>
          <p:nvPr>
            <p:ph idx="4294967295" type="subTitle"/>
          </p:nvPr>
        </p:nvSpPr>
        <p:spPr>
          <a:xfrm>
            <a:off x="713275" y="1867667"/>
            <a:ext cx="2293200" cy="712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but it’s hot</a:t>
            </a:r>
            <a:endParaRPr/>
          </a:p>
        </p:txBody>
      </p:sp>
      <p:sp>
        <p:nvSpPr>
          <p:cNvPr id="1159" name="Google Shape;1159;p59"/>
          <p:cNvSpPr txBox="1"/>
          <p:nvPr>
            <p:ph idx="4294967295" type="subTitle"/>
          </p:nvPr>
        </p:nvSpPr>
        <p:spPr>
          <a:xfrm>
            <a:off x="1259875" y="3155992"/>
            <a:ext cx="1746600" cy="356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1" lang="en" sz="1800">
                <a:latin typeface="Orbitron"/>
                <a:ea typeface="Orbitron"/>
                <a:cs typeface="Orbitron"/>
                <a:sym typeface="Orbitron"/>
              </a:rPr>
              <a:t>MARS</a:t>
            </a:r>
            <a:endParaRPr b="1" sz="1800">
              <a:latin typeface="Orbitron"/>
              <a:ea typeface="Orbitron"/>
              <a:cs typeface="Orbitron"/>
              <a:sym typeface="Orbitron"/>
            </a:endParaRPr>
          </a:p>
        </p:txBody>
      </p:sp>
      <p:sp>
        <p:nvSpPr>
          <p:cNvPr id="1160" name="Google Shape;1160;p59"/>
          <p:cNvSpPr txBox="1"/>
          <p:nvPr>
            <p:ph idx="4294967295" type="subTitle"/>
          </p:nvPr>
        </p:nvSpPr>
        <p:spPr>
          <a:xfrm>
            <a:off x="713275" y="3445492"/>
            <a:ext cx="2293200" cy="713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Despite being red, Mars is actually cold</a:t>
            </a:r>
            <a:endParaRPr/>
          </a:p>
        </p:txBody>
      </p:sp>
      <p:grpSp>
        <p:nvGrpSpPr>
          <p:cNvPr id="1161" name="Google Shape;1161;p59"/>
          <p:cNvGrpSpPr/>
          <p:nvPr/>
        </p:nvGrpSpPr>
        <p:grpSpPr>
          <a:xfrm>
            <a:off x="3438750" y="1915867"/>
            <a:ext cx="2266400" cy="1769358"/>
            <a:chOff x="3450175" y="2158925"/>
            <a:chExt cx="2266400" cy="1769358"/>
          </a:xfrm>
        </p:grpSpPr>
        <p:sp>
          <p:nvSpPr>
            <p:cNvPr id="1162" name="Google Shape;1162;p59"/>
            <p:cNvSpPr/>
            <p:nvPr/>
          </p:nvSpPr>
          <p:spPr>
            <a:xfrm>
              <a:off x="3450175" y="2158925"/>
              <a:ext cx="197700" cy="197700"/>
            </a:xfrm>
            <a:prstGeom prst="ellipse">
              <a:avLst/>
            </a:pr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9"/>
            <p:cNvSpPr/>
            <p:nvPr/>
          </p:nvSpPr>
          <p:spPr>
            <a:xfrm>
              <a:off x="3450175" y="3730583"/>
              <a:ext cx="197700" cy="197700"/>
            </a:xfrm>
            <a:prstGeom prst="ellipse">
              <a:avLst/>
            </a:pr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9"/>
            <p:cNvSpPr/>
            <p:nvPr/>
          </p:nvSpPr>
          <p:spPr>
            <a:xfrm>
              <a:off x="5518875" y="2158925"/>
              <a:ext cx="197700" cy="197700"/>
            </a:xfrm>
            <a:prstGeom prst="ellipse">
              <a:avLst/>
            </a:pr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9"/>
            <p:cNvSpPr/>
            <p:nvPr/>
          </p:nvSpPr>
          <p:spPr>
            <a:xfrm>
              <a:off x="5518875" y="3730583"/>
              <a:ext cx="197700" cy="197700"/>
            </a:xfrm>
            <a:prstGeom prst="ellipse">
              <a:avLst/>
            </a:pr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3"/>
          <p:cNvSpPr/>
          <p:nvPr/>
        </p:nvSpPr>
        <p:spPr>
          <a:xfrm>
            <a:off x="713100" y="1760850"/>
            <a:ext cx="857400" cy="857400"/>
          </a:xfrm>
          <a:prstGeom prst="ellipse">
            <a:avLst/>
          </a:prstGeom>
          <a:gradFill>
            <a:gsLst>
              <a:gs pos="0">
                <a:schemeClr val="accent2"/>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3"/>
          <p:cNvSpPr/>
          <p:nvPr/>
        </p:nvSpPr>
        <p:spPr>
          <a:xfrm>
            <a:off x="4704075" y="1760850"/>
            <a:ext cx="857400" cy="857400"/>
          </a:xfrm>
          <a:prstGeom prst="ellipse">
            <a:avLst/>
          </a:prstGeom>
          <a:gradFill>
            <a:gsLst>
              <a:gs pos="0">
                <a:schemeClr val="accent2"/>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3"/>
          <p:cNvSpPr/>
          <p:nvPr/>
        </p:nvSpPr>
        <p:spPr>
          <a:xfrm>
            <a:off x="713100" y="3420050"/>
            <a:ext cx="857400" cy="857400"/>
          </a:xfrm>
          <a:prstGeom prst="ellipse">
            <a:avLst/>
          </a:prstGeom>
          <a:gradFill>
            <a:gsLst>
              <a:gs pos="0">
                <a:schemeClr val="accent2"/>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3"/>
          <p:cNvSpPr/>
          <p:nvPr/>
        </p:nvSpPr>
        <p:spPr>
          <a:xfrm>
            <a:off x="4704075" y="3420050"/>
            <a:ext cx="857400" cy="857400"/>
          </a:xfrm>
          <a:prstGeom prst="ellipse">
            <a:avLst/>
          </a:prstGeom>
          <a:gradFill>
            <a:gsLst>
              <a:gs pos="0">
                <a:schemeClr val="accent2"/>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3"/>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62" name="Google Shape;362;p33"/>
          <p:cNvSpPr txBox="1"/>
          <p:nvPr>
            <p:ph idx="1" type="subTitle"/>
          </p:nvPr>
        </p:nvSpPr>
        <p:spPr>
          <a:xfrm>
            <a:off x="1822275" y="1630900"/>
            <a:ext cx="2313300" cy="48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363" name="Google Shape;363;p33"/>
          <p:cNvSpPr txBox="1"/>
          <p:nvPr>
            <p:ph idx="2" type="subTitle"/>
          </p:nvPr>
        </p:nvSpPr>
        <p:spPr>
          <a:xfrm>
            <a:off x="1822275" y="2035647"/>
            <a:ext cx="2313300" cy="7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364" name="Google Shape;364;p33"/>
          <p:cNvSpPr txBox="1"/>
          <p:nvPr>
            <p:ph idx="3" type="title"/>
          </p:nvPr>
        </p:nvSpPr>
        <p:spPr>
          <a:xfrm>
            <a:off x="829500" y="1946550"/>
            <a:ext cx="6219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65" name="Google Shape;365;p33"/>
          <p:cNvSpPr txBox="1"/>
          <p:nvPr>
            <p:ph idx="4" type="subTitle"/>
          </p:nvPr>
        </p:nvSpPr>
        <p:spPr>
          <a:xfrm>
            <a:off x="5813250" y="1630900"/>
            <a:ext cx="2313300" cy="48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PRODUCT</a:t>
            </a:r>
            <a:endParaRPr/>
          </a:p>
        </p:txBody>
      </p:sp>
      <p:sp>
        <p:nvSpPr>
          <p:cNvPr id="366" name="Google Shape;366;p33"/>
          <p:cNvSpPr txBox="1"/>
          <p:nvPr>
            <p:ph idx="5" type="subTitle"/>
          </p:nvPr>
        </p:nvSpPr>
        <p:spPr>
          <a:xfrm>
            <a:off x="5813250" y="2035647"/>
            <a:ext cx="2313300" cy="7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but it’s hot</a:t>
            </a:r>
            <a:endParaRPr/>
          </a:p>
        </p:txBody>
      </p:sp>
      <p:sp>
        <p:nvSpPr>
          <p:cNvPr id="367" name="Google Shape;367;p33"/>
          <p:cNvSpPr txBox="1"/>
          <p:nvPr>
            <p:ph idx="6" type="title"/>
          </p:nvPr>
        </p:nvSpPr>
        <p:spPr>
          <a:xfrm>
            <a:off x="4820475" y="1946550"/>
            <a:ext cx="6219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68" name="Google Shape;368;p33"/>
          <p:cNvSpPr txBox="1"/>
          <p:nvPr>
            <p:ph idx="7" type="subTitle"/>
          </p:nvPr>
        </p:nvSpPr>
        <p:spPr>
          <a:xfrm>
            <a:off x="1822275" y="3290850"/>
            <a:ext cx="2313300" cy="48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a:t>
            </a:r>
            <a:endParaRPr/>
          </a:p>
        </p:txBody>
      </p:sp>
      <p:sp>
        <p:nvSpPr>
          <p:cNvPr id="369" name="Google Shape;369;p33"/>
          <p:cNvSpPr txBox="1"/>
          <p:nvPr>
            <p:ph idx="8" type="subTitle"/>
          </p:nvPr>
        </p:nvSpPr>
        <p:spPr>
          <a:xfrm>
            <a:off x="1822275" y="3695597"/>
            <a:ext cx="2313300" cy="7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cold</a:t>
            </a:r>
            <a:endParaRPr/>
          </a:p>
        </p:txBody>
      </p:sp>
      <p:sp>
        <p:nvSpPr>
          <p:cNvPr id="370" name="Google Shape;370;p33"/>
          <p:cNvSpPr txBox="1"/>
          <p:nvPr>
            <p:ph idx="9" type="title"/>
          </p:nvPr>
        </p:nvSpPr>
        <p:spPr>
          <a:xfrm>
            <a:off x="829500" y="3606500"/>
            <a:ext cx="6219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71" name="Google Shape;371;p33"/>
          <p:cNvSpPr txBox="1"/>
          <p:nvPr>
            <p:ph idx="13" type="subTitle"/>
          </p:nvPr>
        </p:nvSpPr>
        <p:spPr>
          <a:xfrm>
            <a:off x="5813250" y="3290850"/>
            <a:ext cx="2313300" cy="48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BUSINESS </a:t>
            </a:r>
            <a:endParaRPr/>
          </a:p>
        </p:txBody>
      </p:sp>
      <p:sp>
        <p:nvSpPr>
          <p:cNvPr id="372" name="Google Shape;372;p33"/>
          <p:cNvSpPr txBox="1"/>
          <p:nvPr>
            <p:ph idx="14" type="subTitle"/>
          </p:nvPr>
        </p:nvSpPr>
        <p:spPr>
          <a:xfrm>
            <a:off x="5813250" y="3695597"/>
            <a:ext cx="2313300" cy="7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the ringed planet</a:t>
            </a:r>
            <a:endParaRPr/>
          </a:p>
        </p:txBody>
      </p:sp>
      <p:sp>
        <p:nvSpPr>
          <p:cNvPr id="373" name="Google Shape;373;p33"/>
          <p:cNvSpPr txBox="1"/>
          <p:nvPr>
            <p:ph idx="15" type="title"/>
          </p:nvPr>
        </p:nvSpPr>
        <p:spPr>
          <a:xfrm>
            <a:off x="4820475" y="3606500"/>
            <a:ext cx="6219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60"/>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TIMING</a:t>
            </a:r>
            <a:endParaRPr/>
          </a:p>
        </p:txBody>
      </p:sp>
      <p:sp>
        <p:nvSpPr>
          <p:cNvPr id="1171" name="Google Shape;1171;p60"/>
          <p:cNvSpPr/>
          <p:nvPr/>
        </p:nvSpPr>
        <p:spPr>
          <a:xfrm>
            <a:off x="6280350" y="2214650"/>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600">
                <a:solidFill>
                  <a:schemeClr val="lt1"/>
                </a:solidFill>
                <a:latin typeface="Orbitron"/>
                <a:ea typeface="Orbitron"/>
                <a:cs typeface="Orbitron"/>
                <a:sym typeface="Orbitron"/>
              </a:rPr>
              <a:t>DAY 5</a:t>
            </a:r>
            <a:endParaRPr b="1" sz="1600">
              <a:solidFill>
                <a:schemeClr val="lt1"/>
              </a:solidFill>
              <a:latin typeface="Orbitron"/>
              <a:ea typeface="Orbitron"/>
              <a:cs typeface="Orbitron"/>
              <a:sym typeface="Orbitron"/>
            </a:endParaRPr>
          </a:p>
        </p:txBody>
      </p:sp>
      <p:sp>
        <p:nvSpPr>
          <p:cNvPr id="1172" name="Google Shape;1172;p60"/>
          <p:cNvSpPr/>
          <p:nvPr/>
        </p:nvSpPr>
        <p:spPr>
          <a:xfrm>
            <a:off x="3578100" y="2214650"/>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600">
                <a:solidFill>
                  <a:schemeClr val="lt1"/>
                </a:solidFill>
                <a:latin typeface="Orbitron"/>
                <a:ea typeface="Orbitron"/>
                <a:cs typeface="Orbitron"/>
                <a:sym typeface="Orbitron"/>
              </a:rPr>
              <a:t>DAY 3</a:t>
            </a:r>
            <a:endParaRPr b="1" sz="1600">
              <a:solidFill>
                <a:schemeClr val="lt1"/>
              </a:solidFill>
              <a:latin typeface="Orbitron"/>
              <a:ea typeface="Orbitron"/>
              <a:cs typeface="Orbitron"/>
              <a:sym typeface="Orbitron"/>
            </a:endParaRPr>
          </a:p>
        </p:txBody>
      </p:sp>
      <p:sp>
        <p:nvSpPr>
          <p:cNvPr id="1173" name="Google Shape;1173;p60"/>
          <p:cNvSpPr/>
          <p:nvPr/>
        </p:nvSpPr>
        <p:spPr>
          <a:xfrm>
            <a:off x="875850" y="2214650"/>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600">
                <a:solidFill>
                  <a:schemeClr val="lt1"/>
                </a:solidFill>
                <a:latin typeface="Orbitron"/>
                <a:ea typeface="Orbitron"/>
                <a:cs typeface="Orbitron"/>
                <a:sym typeface="Orbitron"/>
              </a:rPr>
              <a:t>DAY 1</a:t>
            </a:r>
            <a:endParaRPr b="1" sz="1600">
              <a:solidFill>
                <a:schemeClr val="lt1"/>
              </a:solidFill>
              <a:latin typeface="Orbitron"/>
              <a:ea typeface="Orbitron"/>
              <a:cs typeface="Orbitron"/>
              <a:sym typeface="Orbitron"/>
            </a:endParaRPr>
          </a:p>
        </p:txBody>
      </p:sp>
      <p:sp>
        <p:nvSpPr>
          <p:cNvPr id="1174" name="Google Shape;1174;p60"/>
          <p:cNvSpPr txBox="1"/>
          <p:nvPr>
            <p:ph idx="4294967295" type="subTitle"/>
          </p:nvPr>
        </p:nvSpPr>
        <p:spPr>
          <a:xfrm>
            <a:off x="815975" y="1370050"/>
            <a:ext cx="21075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really cold place</a:t>
            </a:r>
            <a:endParaRPr/>
          </a:p>
        </p:txBody>
      </p:sp>
      <p:sp>
        <p:nvSpPr>
          <p:cNvPr id="1175" name="Google Shape;1175;p60"/>
          <p:cNvSpPr txBox="1"/>
          <p:nvPr>
            <p:ph idx="4294967295" type="subTitle"/>
          </p:nvPr>
        </p:nvSpPr>
        <p:spPr>
          <a:xfrm>
            <a:off x="3520500" y="1370056"/>
            <a:ext cx="2103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very beautiful name</a:t>
            </a:r>
            <a:endParaRPr/>
          </a:p>
        </p:txBody>
      </p:sp>
      <p:sp>
        <p:nvSpPr>
          <p:cNvPr id="1176" name="Google Shape;1176;p60"/>
          <p:cNvSpPr txBox="1"/>
          <p:nvPr>
            <p:ph idx="4294967295" type="subTitle"/>
          </p:nvPr>
        </p:nvSpPr>
        <p:spPr>
          <a:xfrm>
            <a:off x="6220525" y="1370056"/>
            <a:ext cx="2103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all</a:t>
            </a:r>
            <a:endParaRPr/>
          </a:p>
        </p:txBody>
      </p:sp>
      <p:sp>
        <p:nvSpPr>
          <p:cNvPr id="1177" name="Google Shape;1177;p60"/>
          <p:cNvSpPr/>
          <p:nvPr/>
        </p:nvSpPr>
        <p:spPr>
          <a:xfrm>
            <a:off x="4929225" y="3363875"/>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600">
                <a:solidFill>
                  <a:schemeClr val="lt1"/>
                </a:solidFill>
                <a:latin typeface="Orbitron"/>
                <a:ea typeface="Orbitron"/>
                <a:cs typeface="Orbitron"/>
                <a:sym typeface="Orbitron"/>
              </a:rPr>
              <a:t>DAY 4</a:t>
            </a:r>
            <a:endParaRPr b="1" sz="1600">
              <a:solidFill>
                <a:schemeClr val="lt1"/>
              </a:solidFill>
              <a:latin typeface="Orbitron"/>
              <a:ea typeface="Orbitron"/>
              <a:cs typeface="Orbitron"/>
              <a:sym typeface="Orbitron"/>
            </a:endParaRPr>
          </a:p>
        </p:txBody>
      </p:sp>
      <p:sp>
        <p:nvSpPr>
          <p:cNvPr id="1178" name="Google Shape;1178;p60"/>
          <p:cNvSpPr/>
          <p:nvPr/>
        </p:nvSpPr>
        <p:spPr>
          <a:xfrm>
            <a:off x="2226975" y="3363875"/>
            <a:ext cx="1987800" cy="4038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600">
                <a:solidFill>
                  <a:schemeClr val="lt1"/>
                </a:solidFill>
                <a:latin typeface="Orbitron"/>
                <a:ea typeface="Orbitron"/>
                <a:cs typeface="Orbitron"/>
                <a:sym typeface="Orbitron"/>
              </a:rPr>
              <a:t>DAY 2</a:t>
            </a:r>
            <a:endParaRPr b="1" sz="1600">
              <a:solidFill>
                <a:schemeClr val="lt1"/>
              </a:solidFill>
              <a:latin typeface="Orbitron"/>
              <a:ea typeface="Orbitron"/>
              <a:cs typeface="Orbitron"/>
              <a:sym typeface="Orbitron"/>
            </a:endParaRPr>
          </a:p>
        </p:txBody>
      </p:sp>
      <p:sp>
        <p:nvSpPr>
          <p:cNvPr id="1179" name="Google Shape;1179;p60"/>
          <p:cNvSpPr txBox="1"/>
          <p:nvPr>
            <p:ph idx="4294967295" type="subTitle"/>
          </p:nvPr>
        </p:nvSpPr>
        <p:spPr>
          <a:xfrm>
            <a:off x="2169375" y="3905700"/>
            <a:ext cx="2103000" cy="69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to the Sun</a:t>
            </a:r>
            <a:endParaRPr/>
          </a:p>
        </p:txBody>
      </p:sp>
      <p:sp>
        <p:nvSpPr>
          <p:cNvPr id="1180" name="Google Shape;1180;p60"/>
          <p:cNvSpPr txBox="1"/>
          <p:nvPr>
            <p:ph idx="4294967295" type="subTitle"/>
          </p:nvPr>
        </p:nvSpPr>
        <p:spPr>
          <a:xfrm>
            <a:off x="4871625" y="3905700"/>
            <a:ext cx="2103000" cy="69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a:t>
            </a:r>
            <a:r>
              <a:rPr lang="en"/>
              <a:t> eighth </a:t>
            </a:r>
            <a:r>
              <a:rPr lang="en"/>
              <a:t>planet</a:t>
            </a:r>
            <a:endParaRPr/>
          </a:p>
        </p:txBody>
      </p:sp>
      <p:cxnSp>
        <p:nvCxnSpPr>
          <p:cNvPr id="1181" name="Google Shape;1181;p60"/>
          <p:cNvCxnSpPr/>
          <p:nvPr/>
        </p:nvCxnSpPr>
        <p:spPr>
          <a:xfrm>
            <a:off x="14100" y="2991163"/>
            <a:ext cx="9123000" cy="0"/>
          </a:xfrm>
          <a:prstGeom prst="straightConnector1">
            <a:avLst/>
          </a:prstGeom>
          <a:noFill/>
          <a:ln cap="flat" cmpd="sng" w="28575">
            <a:solidFill>
              <a:schemeClr val="accent1"/>
            </a:solidFill>
            <a:prstDash val="solid"/>
            <a:round/>
            <a:headEnd len="med" w="med" type="none"/>
            <a:tailEnd len="med" w="med" type="none"/>
          </a:ln>
        </p:spPr>
      </p:cxnSp>
      <p:sp>
        <p:nvSpPr>
          <p:cNvPr id="1182" name="Google Shape;1182;p60"/>
          <p:cNvSpPr/>
          <p:nvPr/>
        </p:nvSpPr>
        <p:spPr>
          <a:xfrm>
            <a:off x="1799250" y="2920675"/>
            <a:ext cx="141000" cy="141000"/>
          </a:xfrm>
          <a:prstGeom prst="ellipse">
            <a:avLst/>
          </a:prstGeom>
          <a:solidFill>
            <a:schemeClr val="lt1"/>
          </a:solidFill>
          <a:ln>
            <a:noFill/>
          </a:ln>
          <a:effectLst>
            <a:outerShdw blurRad="142875" rotWithShape="0" algn="bl">
              <a:schemeClr val="lt1">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0"/>
          <p:cNvSpPr/>
          <p:nvPr/>
        </p:nvSpPr>
        <p:spPr>
          <a:xfrm>
            <a:off x="3150375" y="2920675"/>
            <a:ext cx="141000" cy="141000"/>
          </a:xfrm>
          <a:prstGeom prst="ellipse">
            <a:avLst/>
          </a:prstGeom>
          <a:solidFill>
            <a:schemeClr val="lt1"/>
          </a:solidFill>
          <a:ln>
            <a:noFill/>
          </a:ln>
          <a:effectLst>
            <a:outerShdw blurRad="142875" rotWithShape="0" algn="bl">
              <a:schemeClr val="lt1">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0"/>
          <p:cNvSpPr/>
          <p:nvPr/>
        </p:nvSpPr>
        <p:spPr>
          <a:xfrm>
            <a:off x="4501500" y="2920675"/>
            <a:ext cx="141000" cy="141000"/>
          </a:xfrm>
          <a:prstGeom prst="ellipse">
            <a:avLst/>
          </a:prstGeom>
          <a:solidFill>
            <a:schemeClr val="lt1"/>
          </a:solidFill>
          <a:ln>
            <a:noFill/>
          </a:ln>
          <a:effectLst>
            <a:outerShdw blurRad="142875" rotWithShape="0" algn="bl">
              <a:schemeClr val="lt1">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0"/>
          <p:cNvSpPr/>
          <p:nvPr/>
        </p:nvSpPr>
        <p:spPr>
          <a:xfrm>
            <a:off x="5852625" y="2920675"/>
            <a:ext cx="141000" cy="141000"/>
          </a:xfrm>
          <a:prstGeom prst="ellipse">
            <a:avLst/>
          </a:prstGeom>
          <a:solidFill>
            <a:schemeClr val="lt1"/>
          </a:solidFill>
          <a:ln>
            <a:noFill/>
          </a:ln>
          <a:effectLst>
            <a:outerShdw blurRad="142875" rotWithShape="0" algn="bl">
              <a:schemeClr val="lt1">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0"/>
          <p:cNvSpPr/>
          <p:nvPr/>
        </p:nvSpPr>
        <p:spPr>
          <a:xfrm>
            <a:off x="7203750" y="2920675"/>
            <a:ext cx="141000" cy="141000"/>
          </a:xfrm>
          <a:prstGeom prst="ellipse">
            <a:avLst/>
          </a:prstGeom>
          <a:solidFill>
            <a:schemeClr val="lt1"/>
          </a:solidFill>
          <a:ln>
            <a:noFill/>
          </a:ln>
          <a:effectLst>
            <a:outerShdw blurRad="142875" rotWithShape="0" algn="bl">
              <a:schemeClr val="lt1">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0" name="Shape 1190"/>
        <p:cNvGrpSpPr/>
        <p:nvPr/>
      </p:nvGrpSpPr>
      <p:grpSpPr>
        <a:xfrm>
          <a:off x="0" y="0"/>
          <a:ext cx="0" cy="0"/>
          <a:chOff x="0" y="0"/>
          <a:chExt cx="0" cy="0"/>
        </a:xfrm>
      </p:grpSpPr>
      <p:sp>
        <p:nvSpPr>
          <p:cNvPr id="1191" name="Google Shape;1191;p61"/>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GROWTH</a:t>
            </a:r>
            <a:endParaRPr/>
          </a:p>
        </p:txBody>
      </p:sp>
      <p:pic>
        <p:nvPicPr>
          <p:cNvPr id="1192" name="Google Shape;1192;p61" title="Gráfico">
            <a:hlinkClick r:id="rId3"/>
          </p:cNvPr>
          <p:cNvPicPr preferRelativeResize="0"/>
          <p:nvPr/>
        </p:nvPicPr>
        <p:blipFill>
          <a:blip r:embed="rId4">
            <a:alphaModFix/>
          </a:blip>
          <a:stretch>
            <a:fillRect/>
          </a:stretch>
        </p:blipFill>
        <p:spPr>
          <a:xfrm>
            <a:off x="713100" y="1628725"/>
            <a:ext cx="4297400" cy="2054275"/>
          </a:xfrm>
          <a:prstGeom prst="rect">
            <a:avLst/>
          </a:prstGeom>
          <a:noFill/>
          <a:ln>
            <a:noFill/>
          </a:ln>
        </p:spPr>
      </p:pic>
      <p:sp>
        <p:nvSpPr>
          <p:cNvPr id="1193" name="Google Shape;1193;p61"/>
          <p:cNvSpPr txBox="1"/>
          <p:nvPr/>
        </p:nvSpPr>
        <p:spPr>
          <a:xfrm>
            <a:off x="1142500" y="3984175"/>
            <a:ext cx="3438600" cy="3654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SzPts val="1100"/>
              <a:buNone/>
            </a:pPr>
            <a:r>
              <a:rPr lang="en" sz="1200">
                <a:solidFill>
                  <a:schemeClr val="lt1"/>
                </a:solidFill>
                <a:latin typeface="IBM Plex Sans"/>
                <a:ea typeface="IBM Plex Sans"/>
                <a:cs typeface="IBM Plex Sans"/>
                <a:sym typeface="IBM Plex Sans"/>
              </a:rPr>
              <a:t>T</a:t>
            </a:r>
            <a:r>
              <a:rPr lang="en" sz="1200">
                <a:solidFill>
                  <a:schemeClr val="lt1"/>
                </a:solidFill>
                <a:latin typeface="IBM Plex Sans"/>
                <a:ea typeface="IBM Plex Sans"/>
                <a:cs typeface="IBM Plex Sans"/>
                <a:sym typeface="IBM Plex Sans"/>
              </a:rPr>
              <a:t>o modify this graph, click on it, follow the link, change the data and paste the new graph here</a:t>
            </a:r>
            <a:endParaRPr sz="1200">
              <a:solidFill>
                <a:schemeClr val="lt1"/>
              </a:solidFill>
              <a:latin typeface="IBM Plex Sans"/>
              <a:ea typeface="IBM Plex Sans"/>
              <a:cs typeface="IBM Plex Sans"/>
              <a:sym typeface="IBM Plex Sans"/>
            </a:endParaRPr>
          </a:p>
          <a:p>
            <a:pPr indent="0" lvl="0" marL="0" marR="0" rtl="0" algn="ctr">
              <a:lnSpc>
                <a:spcPct val="100000"/>
              </a:lnSpc>
              <a:spcBef>
                <a:spcPts val="0"/>
              </a:spcBef>
              <a:spcAft>
                <a:spcPts val="0"/>
              </a:spcAft>
              <a:buNone/>
            </a:pPr>
            <a:r>
              <a:t/>
            </a:r>
            <a:endParaRPr sz="1200">
              <a:solidFill>
                <a:schemeClr val="lt1"/>
              </a:solidFill>
              <a:latin typeface="IBM Plex Sans"/>
              <a:ea typeface="IBM Plex Sans"/>
              <a:cs typeface="IBM Plex Sans"/>
              <a:sym typeface="IBM Plex Sans"/>
            </a:endParaRPr>
          </a:p>
        </p:txBody>
      </p:sp>
      <p:sp>
        <p:nvSpPr>
          <p:cNvPr id="1194" name="Google Shape;1194;p61"/>
          <p:cNvSpPr txBox="1"/>
          <p:nvPr/>
        </p:nvSpPr>
        <p:spPr>
          <a:xfrm>
            <a:off x="5674375" y="2246600"/>
            <a:ext cx="2573100" cy="6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IBM Plex Sans"/>
                <a:ea typeface="IBM Plex Sans"/>
                <a:cs typeface="IBM Plex Sans"/>
                <a:sym typeface="IBM Plex Sans"/>
              </a:rPr>
              <a:t>Despite being red, Mars is actually a cold place</a:t>
            </a:r>
            <a:endParaRPr sz="1600">
              <a:solidFill>
                <a:srgbClr val="FFFFFF"/>
              </a:solidFill>
              <a:latin typeface="IBM Plex Sans"/>
              <a:ea typeface="IBM Plex Sans"/>
              <a:cs typeface="IBM Plex Sans"/>
              <a:sym typeface="IBM Plex Sans"/>
            </a:endParaRPr>
          </a:p>
        </p:txBody>
      </p:sp>
      <p:sp>
        <p:nvSpPr>
          <p:cNvPr id="1195" name="Google Shape;1195;p61"/>
          <p:cNvSpPr/>
          <p:nvPr/>
        </p:nvSpPr>
        <p:spPr>
          <a:xfrm>
            <a:off x="5722075" y="1760850"/>
            <a:ext cx="1734600" cy="4305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rgbClr val="FFFFFF"/>
                </a:solidFill>
                <a:latin typeface="Orbitron"/>
                <a:ea typeface="Orbitron"/>
                <a:cs typeface="Orbitron"/>
                <a:sym typeface="Orbitron"/>
              </a:rPr>
              <a:t>2018</a:t>
            </a:r>
            <a:endParaRPr b="1" sz="1800">
              <a:solidFill>
                <a:srgbClr val="FFFFFF"/>
              </a:solidFill>
              <a:latin typeface="Orbitron"/>
              <a:ea typeface="Orbitron"/>
              <a:cs typeface="Orbitron"/>
              <a:sym typeface="Orbitron"/>
            </a:endParaRPr>
          </a:p>
        </p:txBody>
      </p:sp>
      <p:sp>
        <p:nvSpPr>
          <p:cNvPr id="1196" name="Google Shape;1196;p61"/>
          <p:cNvSpPr txBox="1"/>
          <p:nvPr/>
        </p:nvSpPr>
        <p:spPr>
          <a:xfrm>
            <a:off x="5674375" y="3769975"/>
            <a:ext cx="2573100" cy="6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IBM Plex Sans"/>
                <a:ea typeface="IBM Plex Sans"/>
                <a:cs typeface="IBM Plex Sans"/>
                <a:sym typeface="IBM Plex Sans"/>
              </a:rPr>
              <a:t>Jupiter is the biggest planet in the Solar System</a:t>
            </a:r>
            <a:endParaRPr sz="1600">
              <a:solidFill>
                <a:srgbClr val="FFFFFF"/>
              </a:solidFill>
              <a:latin typeface="IBM Plex Sans"/>
              <a:ea typeface="IBM Plex Sans"/>
              <a:cs typeface="IBM Plex Sans"/>
              <a:sym typeface="IBM Plex Sans"/>
            </a:endParaRPr>
          </a:p>
        </p:txBody>
      </p:sp>
      <p:sp>
        <p:nvSpPr>
          <p:cNvPr id="1197" name="Google Shape;1197;p61"/>
          <p:cNvSpPr/>
          <p:nvPr/>
        </p:nvSpPr>
        <p:spPr>
          <a:xfrm>
            <a:off x="5722075" y="3284225"/>
            <a:ext cx="1734600" cy="4305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rgbClr val="FFFFFF"/>
                </a:solidFill>
                <a:latin typeface="Orbitron"/>
                <a:ea typeface="Orbitron"/>
                <a:cs typeface="Orbitron"/>
                <a:sym typeface="Orbitron"/>
              </a:rPr>
              <a:t>2021</a:t>
            </a:r>
            <a:endParaRPr b="1" sz="1800">
              <a:solidFill>
                <a:srgbClr val="FFFFFF"/>
              </a:solidFill>
              <a:latin typeface="Orbitron"/>
              <a:ea typeface="Orbitron"/>
              <a:cs typeface="Orbitron"/>
              <a:sym typeface="Orbitro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1" name="Shape 1201"/>
        <p:cNvGrpSpPr/>
        <p:nvPr/>
      </p:nvGrpSpPr>
      <p:grpSpPr>
        <a:xfrm>
          <a:off x="0" y="0"/>
          <a:ext cx="0" cy="0"/>
          <a:chOff x="0" y="0"/>
          <a:chExt cx="0" cy="0"/>
        </a:xfrm>
      </p:grpSpPr>
      <p:sp>
        <p:nvSpPr>
          <p:cNvPr id="1202" name="Google Shape;1202;p62"/>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INVESTMENT</a:t>
            </a:r>
            <a:endParaRPr/>
          </a:p>
        </p:txBody>
      </p:sp>
      <p:sp>
        <p:nvSpPr>
          <p:cNvPr id="1203" name="Google Shape;1203;p62"/>
          <p:cNvSpPr/>
          <p:nvPr/>
        </p:nvSpPr>
        <p:spPr>
          <a:xfrm>
            <a:off x="892988" y="1760838"/>
            <a:ext cx="1397100" cy="1397100"/>
          </a:xfrm>
          <a:prstGeom prst="donut">
            <a:avLst>
              <a:gd fmla="val 14588"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2"/>
          <p:cNvSpPr/>
          <p:nvPr/>
        </p:nvSpPr>
        <p:spPr>
          <a:xfrm>
            <a:off x="892988" y="1760838"/>
            <a:ext cx="1395600" cy="1395600"/>
          </a:xfrm>
          <a:prstGeom prst="blockArc">
            <a:avLst>
              <a:gd fmla="val 16203971" name="adj1"/>
              <a:gd fmla="val 6978074" name="adj2"/>
              <a:gd fmla="val 14507" name="adj3"/>
            </a:avLst>
          </a:prstGeom>
          <a:gradFill>
            <a:gsLst>
              <a:gs pos="0">
                <a:schemeClr val="accent2"/>
              </a:gs>
              <a:gs pos="100000">
                <a:schemeClr val="accent1"/>
              </a:gs>
            </a:gsLst>
            <a:lin ang="5400700" scaled="0"/>
          </a:gradFill>
          <a:ln>
            <a:noFill/>
          </a:ln>
          <a:effectLst>
            <a:outerShdw blurRad="85725" rotWithShape="0" algn="bl">
              <a:schemeClr val="accent2">
                <a:alpha val="7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2"/>
          <p:cNvSpPr txBox="1"/>
          <p:nvPr/>
        </p:nvSpPr>
        <p:spPr>
          <a:xfrm>
            <a:off x="1227638" y="2241738"/>
            <a:ext cx="727800" cy="43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Orbitron"/>
                <a:ea typeface="Orbitron"/>
                <a:cs typeface="Orbitron"/>
                <a:sym typeface="Orbitron"/>
              </a:rPr>
              <a:t>60%</a:t>
            </a:r>
            <a:endParaRPr b="1" sz="1600">
              <a:solidFill>
                <a:srgbClr val="FFFFFF"/>
              </a:solidFill>
              <a:latin typeface="Orbitron"/>
              <a:ea typeface="Orbitron"/>
              <a:cs typeface="Orbitron"/>
              <a:sym typeface="Orbitron"/>
            </a:endParaRPr>
          </a:p>
        </p:txBody>
      </p:sp>
      <p:sp>
        <p:nvSpPr>
          <p:cNvPr id="1206" name="Google Shape;1206;p62"/>
          <p:cNvSpPr txBox="1"/>
          <p:nvPr>
            <p:ph idx="4294967295" type="subTitle"/>
          </p:nvPr>
        </p:nvSpPr>
        <p:spPr>
          <a:xfrm>
            <a:off x="2514538" y="1837788"/>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latin typeface="Orbitron"/>
                <a:ea typeface="Orbitron"/>
                <a:cs typeface="Orbitron"/>
                <a:sym typeface="Orbitron"/>
              </a:rPr>
              <a:t>MARS</a:t>
            </a:r>
            <a:endParaRPr b="1" sz="1800">
              <a:latin typeface="Orbitron"/>
              <a:ea typeface="Orbitron"/>
              <a:cs typeface="Orbitron"/>
              <a:sym typeface="Orbitron"/>
            </a:endParaRPr>
          </a:p>
        </p:txBody>
      </p:sp>
      <p:sp>
        <p:nvSpPr>
          <p:cNvPr id="1207" name="Google Shape;1207;p62"/>
          <p:cNvSpPr txBox="1"/>
          <p:nvPr>
            <p:ph idx="4294967295" type="subTitle"/>
          </p:nvPr>
        </p:nvSpPr>
        <p:spPr>
          <a:xfrm>
            <a:off x="2514538" y="2127288"/>
            <a:ext cx="1905600" cy="95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1208" name="Google Shape;1208;p62"/>
          <p:cNvSpPr/>
          <p:nvPr/>
        </p:nvSpPr>
        <p:spPr>
          <a:xfrm>
            <a:off x="4723813" y="1760838"/>
            <a:ext cx="1397100" cy="1397100"/>
          </a:xfrm>
          <a:prstGeom prst="donut">
            <a:avLst>
              <a:gd fmla="val 14588"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2"/>
          <p:cNvSpPr/>
          <p:nvPr/>
        </p:nvSpPr>
        <p:spPr>
          <a:xfrm>
            <a:off x="4723813" y="1760838"/>
            <a:ext cx="1395600" cy="1395600"/>
          </a:xfrm>
          <a:prstGeom prst="blockArc">
            <a:avLst>
              <a:gd fmla="val 16203971" name="adj1"/>
              <a:gd fmla="val 1652815" name="adj2"/>
              <a:gd fmla="val 14469" name="adj3"/>
            </a:avLst>
          </a:prstGeom>
          <a:gradFill>
            <a:gsLst>
              <a:gs pos="0">
                <a:schemeClr val="accent2"/>
              </a:gs>
              <a:gs pos="100000">
                <a:schemeClr val="accent1"/>
              </a:gs>
            </a:gsLst>
            <a:lin ang="5400700" scaled="0"/>
          </a:gradFill>
          <a:ln>
            <a:noFill/>
          </a:ln>
          <a:effectLst>
            <a:outerShdw blurRad="85725" rotWithShape="0" algn="bl">
              <a:schemeClr val="accent2">
                <a:alpha val="7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2"/>
          <p:cNvSpPr txBox="1"/>
          <p:nvPr/>
        </p:nvSpPr>
        <p:spPr>
          <a:xfrm>
            <a:off x="5058463" y="2241738"/>
            <a:ext cx="727800" cy="43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Orbitron"/>
                <a:ea typeface="Orbitron"/>
                <a:cs typeface="Orbitron"/>
                <a:sym typeface="Orbitron"/>
              </a:rPr>
              <a:t>37</a:t>
            </a:r>
            <a:r>
              <a:rPr b="1" lang="en" sz="1600">
                <a:solidFill>
                  <a:srgbClr val="FFFFFF"/>
                </a:solidFill>
                <a:latin typeface="Orbitron"/>
                <a:ea typeface="Orbitron"/>
                <a:cs typeface="Orbitron"/>
                <a:sym typeface="Orbitron"/>
              </a:rPr>
              <a:t>%</a:t>
            </a:r>
            <a:endParaRPr b="1" sz="1600">
              <a:solidFill>
                <a:srgbClr val="FFFFFF"/>
              </a:solidFill>
              <a:latin typeface="Orbitron"/>
              <a:ea typeface="Orbitron"/>
              <a:cs typeface="Orbitron"/>
              <a:sym typeface="Orbitron"/>
            </a:endParaRPr>
          </a:p>
        </p:txBody>
      </p:sp>
      <p:sp>
        <p:nvSpPr>
          <p:cNvPr id="1211" name="Google Shape;1211;p62"/>
          <p:cNvSpPr txBox="1"/>
          <p:nvPr>
            <p:ph idx="4294967295" type="subTitle"/>
          </p:nvPr>
        </p:nvSpPr>
        <p:spPr>
          <a:xfrm>
            <a:off x="6345363" y="1837788"/>
            <a:ext cx="1746600" cy="35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latin typeface="Orbitron"/>
                <a:ea typeface="Orbitron"/>
                <a:cs typeface="Orbitron"/>
                <a:sym typeface="Orbitron"/>
              </a:rPr>
              <a:t>JUPITER</a:t>
            </a:r>
            <a:endParaRPr b="1" sz="1800">
              <a:latin typeface="Orbitron"/>
              <a:ea typeface="Orbitron"/>
              <a:cs typeface="Orbitron"/>
              <a:sym typeface="Orbitron"/>
            </a:endParaRPr>
          </a:p>
        </p:txBody>
      </p:sp>
      <p:sp>
        <p:nvSpPr>
          <p:cNvPr id="1212" name="Google Shape;1212;p62"/>
          <p:cNvSpPr txBox="1"/>
          <p:nvPr>
            <p:ph idx="4294967295" type="subTitle"/>
          </p:nvPr>
        </p:nvSpPr>
        <p:spPr>
          <a:xfrm>
            <a:off x="6345363" y="2127288"/>
            <a:ext cx="1905600" cy="95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a:t>
            </a:r>
            <a:r>
              <a:rPr lang="en"/>
              <a:t> is the biggest planet in the Solar System</a:t>
            </a:r>
            <a:endParaRPr/>
          </a:p>
        </p:txBody>
      </p:sp>
      <p:sp>
        <p:nvSpPr>
          <p:cNvPr id="1213" name="Google Shape;1213;p62"/>
          <p:cNvSpPr/>
          <p:nvPr/>
        </p:nvSpPr>
        <p:spPr>
          <a:xfrm>
            <a:off x="1051975" y="3521800"/>
            <a:ext cx="7040100" cy="10839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2"/>
          <p:cNvSpPr txBox="1"/>
          <p:nvPr>
            <p:ph idx="4294967295" type="subTitle"/>
          </p:nvPr>
        </p:nvSpPr>
        <p:spPr>
          <a:xfrm>
            <a:off x="2871600" y="3728675"/>
            <a:ext cx="4622100" cy="67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1215" name="Google Shape;1215;p62"/>
          <p:cNvSpPr/>
          <p:nvPr/>
        </p:nvSpPr>
        <p:spPr>
          <a:xfrm>
            <a:off x="1650225" y="3699875"/>
            <a:ext cx="727800" cy="7278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 name="Google Shape;1216;p62"/>
          <p:cNvGrpSpPr/>
          <p:nvPr/>
        </p:nvGrpSpPr>
        <p:grpSpPr>
          <a:xfrm>
            <a:off x="1812661" y="3846107"/>
            <a:ext cx="402942" cy="435297"/>
            <a:chOff x="5231600" y="4033075"/>
            <a:chExt cx="278025" cy="300350"/>
          </a:xfrm>
        </p:grpSpPr>
        <p:sp>
          <p:nvSpPr>
            <p:cNvPr id="1217" name="Google Shape;1217;p62"/>
            <p:cNvSpPr/>
            <p:nvPr/>
          </p:nvSpPr>
          <p:spPr>
            <a:xfrm>
              <a:off x="5231600" y="4115700"/>
              <a:ext cx="278025" cy="217725"/>
            </a:xfrm>
            <a:custGeom>
              <a:rect b="b" l="l" r="r" t="t"/>
              <a:pathLst>
                <a:path extrusionOk="0" h="8709" w="11121">
                  <a:moveTo>
                    <a:pt x="8954" y="719"/>
                  </a:moveTo>
                  <a:lnTo>
                    <a:pt x="8787" y="1577"/>
                  </a:lnTo>
                  <a:cubicBezTo>
                    <a:pt x="8513" y="1434"/>
                    <a:pt x="8239" y="1315"/>
                    <a:pt x="7942" y="1220"/>
                  </a:cubicBezTo>
                  <a:cubicBezTo>
                    <a:pt x="8180" y="934"/>
                    <a:pt x="8513" y="755"/>
                    <a:pt x="8954" y="719"/>
                  </a:cubicBezTo>
                  <a:close/>
                  <a:moveTo>
                    <a:pt x="5215" y="1577"/>
                  </a:moveTo>
                  <a:cubicBezTo>
                    <a:pt x="6727" y="1577"/>
                    <a:pt x="8787" y="1779"/>
                    <a:pt x="9430" y="3184"/>
                  </a:cubicBezTo>
                  <a:cubicBezTo>
                    <a:pt x="9466" y="3303"/>
                    <a:pt x="9573" y="3375"/>
                    <a:pt x="9704" y="3386"/>
                  </a:cubicBezTo>
                  <a:lnTo>
                    <a:pt x="10466" y="3494"/>
                  </a:lnTo>
                  <a:lnTo>
                    <a:pt x="10466" y="4899"/>
                  </a:lnTo>
                  <a:lnTo>
                    <a:pt x="9763" y="4899"/>
                  </a:lnTo>
                  <a:cubicBezTo>
                    <a:pt x="9621" y="4899"/>
                    <a:pt x="9490" y="4982"/>
                    <a:pt x="9442" y="5137"/>
                  </a:cubicBezTo>
                  <a:cubicBezTo>
                    <a:pt x="9251" y="5672"/>
                    <a:pt x="8870" y="6077"/>
                    <a:pt x="8275" y="6351"/>
                  </a:cubicBezTo>
                  <a:cubicBezTo>
                    <a:pt x="8180" y="6399"/>
                    <a:pt x="8097" y="6506"/>
                    <a:pt x="8085" y="6625"/>
                  </a:cubicBezTo>
                  <a:lnTo>
                    <a:pt x="7894" y="8006"/>
                  </a:lnTo>
                  <a:lnTo>
                    <a:pt x="6930" y="8006"/>
                  </a:lnTo>
                  <a:lnTo>
                    <a:pt x="6930" y="7173"/>
                  </a:lnTo>
                  <a:cubicBezTo>
                    <a:pt x="6930" y="6977"/>
                    <a:pt x="6763" y="6815"/>
                    <a:pt x="6558" y="6815"/>
                  </a:cubicBezTo>
                  <a:cubicBezTo>
                    <a:pt x="6551" y="6815"/>
                    <a:pt x="6544" y="6815"/>
                    <a:pt x="6537" y="6815"/>
                  </a:cubicBezTo>
                  <a:cubicBezTo>
                    <a:pt x="6183" y="6856"/>
                    <a:pt x="5699" y="6890"/>
                    <a:pt x="5260" y="6890"/>
                  </a:cubicBezTo>
                  <a:cubicBezTo>
                    <a:pt x="5050" y="6890"/>
                    <a:pt x="4849" y="6882"/>
                    <a:pt x="4679" y="6863"/>
                  </a:cubicBezTo>
                  <a:cubicBezTo>
                    <a:pt x="4666" y="6862"/>
                    <a:pt x="4652" y="6861"/>
                    <a:pt x="4639" y="6861"/>
                  </a:cubicBezTo>
                  <a:cubicBezTo>
                    <a:pt x="4443" y="6861"/>
                    <a:pt x="4287" y="7020"/>
                    <a:pt x="4287" y="7220"/>
                  </a:cubicBezTo>
                  <a:lnTo>
                    <a:pt x="4287" y="8006"/>
                  </a:lnTo>
                  <a:lnTo>
                    <a:pt x="3322" y="8006"/>
                  </a:lnTo>
                  <a:lnTo>
                    <a:pt x="3120" y="6482"/>
                  </a:lnTo>
                  <a:cubicBezTo>
                    <a:pt x="3096" y="6399"/>
                    <a:pt x="3060" y="6303"/>
                    <a:pt x="2977" y="6244"/>
                  </a:cubicBezTo>
                  <a:cubicBezTo>
                    <a:pt x="2346" y="5768"/>
                    <a:pt x="1989" y="5053"/>
                    <a:pt x="1989" y="4220"/>
                  </a:cubicBezTo>
                  <a:cubicBezTo>
                    <a:pt x="1989" y="2613"/>
                    <a:pt x="3251" y="1577"/>
                    <a:pt x="5215" y="1577"/>
                  </a:cubicBezTo>
                  <a:close/>
                  <a:moveTo>
                    <a:pt x="9223" y="1"/>
                  </a:moveTo>
                  <a:cubicBezTo>
                    <a:pt x="8085" y="1"/>
                    <a:pt x="7487" y="564"/>
                    <a:pt x="7192" y="1029"/>
                  </a:cubicBezTo>
                  <a:cubicBezTo>
                    <a:pt x="6608" y="922"/>
                    <a:pt x="5941" y="862"/>
                    <a:pt x="5168" y="862"/>
                  </a:cubicBezTo>
                  <a:cubicBezTo>
                    <a:pt x="3096" y="862"/>
                    <a:pt x="1453" y="1946"/>
                    <a:pt x="1250" y="3887"/>
                  </a:cubicBezTo>
                  <a:lnTo>
                    <a:pt x="1096" y="3887"/>
                  </a:lnTo>
                  <a:cubicBezTo>
                    <a:pt x="881" y="3887"/>
                    <a:pt x="715" y="3720"/>
                    <a:pt x="715" y="3517"/>
                  </a:cubicBezTo>
                  <a:lnTo>
                    <a:pt x="715" y="2958"/>
                  </a:lnTo>
                  <a:cubicBezTo>
                    <a:pt x="715" y="2767"/>
                    <a:pt x="560" y="2601"/>
                    <a:pt x="357" y="2601"/>
                  </a:cubicBezTo>
                  <a:cubicBezTo>
                    <a:pt x="167" y="2601"/>
                    <a:pt x="0" y="2767"/>
                    <a:pt x="0" y="2958"/>
                  </a:cubicBezTo>
                  <a:lnTo>
                    <a:pt x="0" y="3517"/>
                  </a:lnTo>
                  <a:cubicBezTo>
                    <a:pt x="0" y="4113"/>
                    <a:pt x="500" y="4601"/>
                    <a:pt x="1096" y="4601"/>
                  </a:cubicBezTo>
                  <a:lnTo>
                    <a:pt x="1250" y="4601"/>
                  </a:lnTo>
                  <a:cubicBezTo>
                    <a:pt x="1346" y="5446"/>
                    <a:pt x="1739" y="6196"/>
                    <a:pt x="2393" y="6732"/>
                  </a:cubicBezTo>
                  <a:lnTo>
                    <a:pt x="2632" y="8399"/>
                  </a:lnTo>
                  <a:cubicBezTo>
                    <a:pt x="2667" y="8578"/>
                    <a:pt x="2810" y="8697"/>
                    <a:pt x="2977" y="8697"/>
                  </a:cubicBezTo>
                  <a:lnTo>
                    <a:pt x="4620" y="8697"/>
                  </a:lnTo>
                  <a:cubicBezTo>
                    <a:pt x="4810" y="8697"/>
                    <a:pt x="4977" y="8530"/>
                    <a:pt x="4977" y="8339"/>
                  </a:cubicBezTo>
                  <a:lnTo>
                    <a:pt x="4977" y="7577"/>
                  </a:lnTo>
                  <a:cubicBezTo>
                    <a:pt x="5043" y="7580"/>
                    <a:pt x="5124" y="7582"/>
                    <a:pt x="5216" y="7582"/>
                  </a:cubicBezTo>
                  <a:cubicBezTo>
                    <a:pt x="5491" y="7582"/>
                    <a:pt x="5864" y="7569"/>
                    <a:pt x="6203" y="7542"/>
                  </a:cubicBezTo>
                  <a:lnTo>
                    <a:pt x="6203" y="8351"/>
                  </a:lnTo>
                  <a:cubicBezTo>
                    <a:pt x="6203" y="8542"/>
                    <a:pt x="6370" y="8709"/>
                    <a:pt x="6561" y="8709"/>
                  </a:cubicBezTo>
                  <a:lnTo>
                    <a:pt x="8204" y="8709"/>
                  </a:lnTo>
                  <a:cubicBezTo>
                    <a:pt x="8382" y="8709"/>
                    <a:pt x="8537" y="8578"/>
                    <a:pt x="8549" y="8411"/>
                  </a:cubicBezTo>
                  <a:lnTo>
                    <a:pt x="8751" y="6899"/>
                  </a:lnTo>
                  <a:cubicBezTo>
                    <a:pt x="9335" y="6577"/>
                    <a:pt x="9751" y="6149"/>
                    <a:pt x="10002" y="5613"/>
                  </a:cubicBezTo>
                  <a:lnTo>
                    <a:pt x="10764" y="5613"/>
                  </a:lnTo>
                  <a:cubicBezTo>
                    <a:pt x="10954" y="5613"/>
                    <a:pt x="11121" y="5446"/>
                    <a:pt x="11121" y="5256"/>
                  </a:cubicBezTo>
                  <a:lnTo>
                    <a:pt x="11121" y="3184"/>
                  </a:lnTo>
                  <a:cubicBezTo>
                    <a:pt x="11121" y="2994"/>
                    <a:pt x="10990" y="2839"/>
                    <a:pt x="10811" y="2815"/>
                  </a:cubicBezTo>
                  <a:lnTo>
                    <a:pt x="9918" y="2696"/>
                  </a:lnTo>
                  <a:cubicBezTo>
                    <a:pt x="9787" y="2458"/>
                    <a:pt x="9621" y="2232"/>
                    <a:pt x="9406" y="2041"/>
                  </a:cubicBezTo>
                  <a:lnTo>
                    <a:pt x="9728" y="422"/>
                  </a:lnTo>
                  <a:cubicBezTo>
                    <a:pt x="9763" y="207"/>
                    <a:pt x="9609" y="17"/>
                    <a:pt x="9394" y="5"/>
                  </a:cubicBezTo>
                  <a:cubicBezTo>
                    <a:pt x="9336" y="2"/>
                    <a:pt x="9279" y="1"/>
                    <a:pt x="9223" y="1"/>
                  </a:cubicBezTo>
                  <a:close/>
                </a:path>
              </a:pathLst>
            </a:custGeom>
            <a:solidFill>
              <a:schemeClr val="accent2"/>
            </a:solidFill>
            <a:ln>
              <a:noFill/>
            </a:ln>
            <a:effectLst>
              <a:outerShdw blurRad="114300" rotWithShape="0" algn="bl">
                <a:schemeClr val="accent2">
                  <a:alpha val="58999"/>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2"/>
            <p:cNvSpPr/>
            <p:nvPr/>
          </p:nvSpPr>
          <p:spPr>
            <a:xfrm>
              <a:off x="5422975" y="4193200"/>
              <a:ext cx="17900" cy="22650"/>
            </a:xfrm>
            <a:custGeom>
              <a:rect b="b" l="l" r="r" t="t"/>
              <a:pathLst>
                <a:path extrusionOk="0" h="906" w="716">
                  <a:moveTo>
                    <a:pt x="358" y="1"/>
                  </a:moveTo>
                  <a:cubicBezTo>
                    <a:pt x="168" y="1"/>
                    <a:pt x="1" y="155"/>
                    <a:pt x="1" y="358"/>
                  </a:cubicBezTo>
                  <a:lnTo>
                    <a:pt x="1" y="548"/>
                  </a:lnTo>
                  <a:cubicBezTo>
                    <a:pt x="1" y="739"/>
                    <a:pt x="168" y="906"/>
                    <a:pt x="358" y="906"/>
                  </a:cubicBezTo>
                  <a:cubicBezTo>
                    <a:pt x="549" y="906"/>
                    <a:pt x="715" y="739"/>
                    <a:pt x="715" y="548"/>
                  </a:cubicBezTo>
                  <a:lnTo>
                    <a:pt x="715" y="358"/>
                  </a:lnTo>
                  <a:cubicBezTo>
                    <a:pt x="703" y="155"/>
                    <a:pt x="549" y="1"/>
                    <a:pt x="358" y="1"/>
                  </a:cubicBezTo>
                  <a:close/>
                </a:path>
              </a:pathLst>
            </a:custGeom>
            <a:solidFill>
              <a:schemeClr val="accent2"/>
            </a:solidFill>
            <a:ln>
              <a:noFill/>
            </a:ln>
            <a:effectLst>
              <a:outerShdw blurRad="114300" rotWithShape="0" algn="bl">
                <a:schemeClr val="accent2">
                  <a:alpha val="58999"/>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2"/>
            <p:cNvSpPr/>
            <p:nvPr/>
          </p:nvSpPr>
          <p:spPr>
            <a:xfrm>
              <a:off x="5297675" y="4033075"/>
              <a:ext cx="114625" cy="87525"/>
            </a:xfrm>
            <a:custGeom>
              <a:rect b="b" l="l" r="r" t="t"/>
              <a:pathLst>
                <a:path extrusionOk="0" h="3501" w="4585">
                  <a:moveTo>
                    <a:pt x="3108" y="703"/>
                  </a:moveTo>
                  <a:cubicBezTo>
                    <a:pt x="3525" y="703"/>
                    <a:pt x="3870" y="1048"/>
                    <a:pt x="3870" y="1465"/>
                  </a:cubicBezTo>
                  <a:cubicBezTo>
                    <a:pt x="3870" y="1885"/>
                    <a:pt x="3525" y="2218"/>
                    <a:pt x="3117" y="2218"/>
                  </a:cubicBezTo>
                  <a:cubicBezTo>
                    <a:pt x="3052" y="2218"/>
                    <a:pt x="2985" y="2209"/>
                    <a:pt x="2917" y="2191"/>
                  </a:cubicBezTo>
                  <a:cubicBezTo>
                    <a:pt x="2953" y="1738"/>
                    <a:pt x="2810" y="1310"/>
                    <a:pt x="2501" y="1000"/>
                  </a:cubicBezTo>
                  <a:cubicBezTo>
                    <a:pt x="2644" y="822"/>
                    <a:pt x="2870" y="703"/>
                    <a:pt x="3108" y="703"/>
                  </a:cubicBezTo>
                  <a:close/>
                  <a:moveTo>
                    <a:pt x="1465" y="1262"/>
                  </a:moveTo>
                  <a:cubicBezTo>
                    <a:pt x="1882" y="1262"/>
                    <a:pt x="2227" y="1607"/>
                    <a:pt x="2227" y="2024"/>
                  </a:cubicBezTo>
                  <a:cubicBezTo>
                    <a:pt x="2227" y="2441"/>
                    <a:pt x="1882" y="2786"/>
                    <a:pt x="1465" y="2786"/>
                  </a:cubicBezTo>
                  <a:cubicBezTo>
                    <a:pt x="1048" y="2786"/>
                    <a:pt x="715" y="2441"/>
                    <a:pt x="715" y="2024"/>
                  </a:cubicBezTo>
                  <a:cubicBezTo>
                    <a:pt x="715" y="1607"/>
                    <a:pt x="1048" y="1262"/>
                    <a:pt x="1465" y="1262"/>
                  </a:cubicBezTo>
                  <a:close/>
                  <a:moveTo>
                    <a:pt x="3120" y="0"/>
                  </a:moveTo>
                  <a:cubicBezTo>
                    <a:pt x="2632" y="0"/>
                    <a:pt x="2179" y="238"/>
                    <a:pt x="1917" y="643"/>
                  </a:cubicBezTo>
                  <a:cubicBezTo>
                    <a:pt x="1771" y="597"/>
                    <a:pt x="1623" y="575"/>
                    <a:pt x="1479" y="575"/>
                  </a:cubicBezTo>
                  <a:cubicBezTo>
                    <a:pt x="699" y="575"/>
                    <a:pt x="12" y="1212"/>
                    <a:pt x="12" y="2036"/>
                  </a:cubicBezTo>
                  <a:cubicBezTo>
                    <a:pt x="0" y="2846"/>
                    <a:pt x="655" y="3501"/>
                    <a:pt x="1465" y="3501"/>
                  </a:cubicBezTo>
                  <a:cubicBezTo>
                    <a:pt x="1977" y="3501"/>
                    <a:pt x="2406" y="3251"/>
                    <a:pt x="2679" y="2858"/>
                  </a:cubicBezTo>
                  <a:cubicBezTo>
                    <a:pt x="2828" y="2904"/>
                    <a:pt x="2977" y="2926"/>
                    <a:pt x="3122" y="2926"/>
                  </a:cubicBezTo>
                  <a:cubicBezTo>
                    <a:pt x="3906" y="2926"/>
                    <a:pt x="4584" y="2289"/>
                    <a:pt x="4584" y="1465"/>
                  </a:cubicBezTo>
                  <a:cubicBezTo>
                    <a:pt x="4584" y="655"/>
                    <a:pt x="3918" y="0"/>
                    <a:pt x="3120" y="0"/>
                  </a:cubicBezTo>
                  <a:close/>
                </a:path>
              </a:pathLst>
            </a:custGeom>
            <a:solidFill>
              <a:schemeClr val="accent2"/>
            </a:solidFill>
            <a:ln>
              <a:noFill/>
            </a:ln>
            <a:effectLst>
              <a:outerShdw blurRad="114300" rotWithShape="0" algn="bl">
                <a:schemeClr val="accent2">
                  <a:alpha val="58999"/>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2"/>
            <p:cNvSpPr/>
            <p:nvPr/>
          </p:nvSpPr>
          <p:spPr>
            <a:xfrm>
              <a:off x="5333700" y="4175350"/>
              <a:ext cx="57175" cy="17875"/>
            </a:xfrm>
            <a:custGeom>
              <a:rect b="b" l="l" r="r" t="t"/>
              <a:pathLst>
                <a:path extrusionOk="0" h="715" w="2287">
                  <a:moveTo>
                    <a:pt x="357" y="0"/>
                  </a:moveTo>
                  <a:cubicBezTo>
                    <a:pt x="167" y="0"/>
                    <a:pt x="0" y="155"/>
                    <a:pt x="0" y="358"/>
                  </a:cubicBezTo>
                  <a:cubicBezTo>
                    <a:pt x="0" y="548"/>
                    <a:pt x="167" y="715"/>
                    <a:pt x="357" y="715"/>
                  </a:cubicBezTo>
                  <a:lnTo>
                    <a:pt x="1929" y="715"/>
                  </a:lnTo>
                  <a:cubicBezTo>
                    <a:pt x="2131" y="715"/>
                    <a:pt x="2286" y="548"/>
                    <a:pt x="2286" y="358"/>
                  </a:cubicBezTo>
                  <a:cubicBezTo>
                    <a:pt x="2286" y="155"/>
                    <a:pt x="2131" y="0"/>
                    <a:pt x="1929" y="0"/>
                  </a:cubicBezTo>
                  <a:close/>
                </a:path>
              </a:pathLst>
            </a:custGeom>
            <a:solidFill>
              <a:schemeClr val="accent2"/>
            </a:solidFill>
            <a:ln>
              <a:noFill/>
            </a:ln>
            <a:effectLst>
              <a:outerShdw blurRad="114300" rotWithShape="0" algn="bl">
                <a:schemeClr val="accent2">
                  <a:alpha val="58999"/>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63"/>
          <p:cNvSpPr txBox="1"/>
          <p:nvPr>
            <p:ph idx="1" type="subTitle"/>
          </p:nvPr>
        </p:nvSpPr>
        <p:spPr>
          <a:xfrm>
            <a:off x="713100" y="2580810"/>
            <a:ext cx="2185500" cy="145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t>
            </a:r>
            <a:r>
              <a:rPr lang="en"/>
              <a:t>ou can replace the image on these screens with your own work. Just delete these images, then add yours and center them properly</a:t>
            </a:r>
            <a:endParaRPr/>
          </a:p>
        </p:txBody>
      </p:sp>
      <p:pic>
        <p:nvPicPr>
          <p:cNvPr id="1226" name="Google Shape;1226;p63"/>
          <p:cNvPicPr preferRelativeResize="0"/>
          <p:nvPr/>
        </p:nvPicPr>
        <p:blipFill rotWithShape="1">
          <a:blip r:embed="rId3">
            <a:alphaModFix/>
          </a:blip>
          <a:srcRect b="6976" l="0" r="0" t="0"/>
          <a:stretch/>
        </p:blipFill>
        <p:spPr>
          <a:xfrm>
            <a:off x="3302000" y="656925"/>
            <a:ext cx="4092625" cy="2539251"/>
          </a:xfrm>
          <a:prstGeom prst="rect">
            <a:avLst/>
          </a:prstGeom>
          <a:noFill/>
          <a:ln>
            <a:noFill/>
          </a:ln>
        </p:spPr>
      </p:pic>
      <p:grpSp>
        <p:nvGrpSpPr>
          <p:cNvPr id="1227" name="Google Shape;1227;p63"/>
          <p:cNvGrpSpPr/>
          <p:nvPr/>
        </p:nvGrpSpPr>
        <p:grpSpPr>
          <a:xfrm>
            <a:off x="3162243" y="539490"/>
            <a:ext cx="4380062" cy="3319767"/>
            <a:chOff x="1572575" y="3497750"/>
            <a:chExt cx="843650" cy="639425"/>
          </a:xfrm>
        </p:grpSpPr>
        <p:sp>
          <p:nvSpPr>
            <p:cNvPr id="1228" name="Google Shape;1228;p63"/>
            <p:cNvSpPr/>
            <p:nvPr/>
          </p:nvSpPr>
          <p:spPr>
            <a:xfrm>
              <a:off x="1572575" y="3497750"/>
              <a:ext cx="843650" cy="534600"/>
            </a:xfrm>
            <a:custGeom>
              <a:rect b="b" l="l" r="r" t="t"/>
              <a:pathLst>
                <a:path extrusionOk="0" h="21384" w="33746">
                  <a:moveTo>
                    <a:pt x="32548" y="1021"/>
                  </a:moveTo>
                  <a:lnTo>
                    <a:pt x="32548" y="20362"/>
                  </a:lnTo>
                  <a:lnTo>
                    <a:pt x="1197" y="20362"/>
                  </a:lnTo>
                  <a:lnTo>
                    <a:pt x="1197" y="1021"/>
                  </a:lnTo>
                  <a:close/>
                  <a:moveTo>
                    <a:pt x="477" y="0"/>
                  </a:moveTo>
                  <a:cubicBezTo>
                    <a:pt x="210" y="0"/>
                    <a:pt x="0" y="209"/>
                    <a:pt x="0" y="477"/>
                  </a:cubicBezTo>
                  <a:lnTo>
                    <a:pt x="0" y="20906"/>
                  </a:lnTo>
                  <a:cubicBezTo>
                    <a:pt x="0" y="21174"/>
                    <a:pt x="218" y="21384"/>
                    <a:pt x="477" y="21384"/>
                  </a:cubicBezTo>
                  <a:lnTo>
                    <a:pt x="33268" y="21384"/>
                  </a:lnTo>
                  <a:cubicBezTo>
                    <a:pt x="33536" y="21384"/>
                    <a:pt x="33745" y="21166"/>
                    <a:pt x="33745" y="20906"/>
                  </a:cubicBezTo>
                  <a:lnTo>
                    <a:pt x="33745" y="477"/>
                  </a:lnTo>
                  <a:cubicBezTo>
                    <a:pt x="33745" y="209"/>
                    <a:pt x="33536" y="0"/>
                    <a:pt x="33268" y="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3"/>
            <p:cNvSpPr/>
            <p:nvPr/>
          </p:nvSpPr>
          <p:spPr>
            <a:xfrm>
              <a:off x="1904400" y="4032325"/>
              <a:ext cx="179975" cy="104850"/>
            </a:xfrm>
            <a:custGeom>
              <a:rect b="b" l="l" r="r" t="t"/>
              <a:pathLst>
                <a:path extrusionOk="0" h="4194" w="7199">
                  <a:moveTo>
                    <a:pt x="1" y="1"/>
                  </a:moveTo>
                  <a:lnTo>
                    <a:pt x="1" y="4194"/>
                  </a:lnTo>
                  <a:lnTo>
                    <a:pt x="7198" y="4194"/>
                  </a:lnTo>
                  <a:lnTo>
                    <a:pt x="7198" y="1"/>
                  </a:ln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3"/>
            <p:cNvSpPr/>
            <p:nvPr/>
          </p:nvSpPr>
          <p:spPr>
            <a:xfrm>
              <a:off x="1904400" y="4032325"/>
              <a:ext cx="179975" cy="49825"/>
            </a:xfrm>
            <a:custGeom>
              <a:rect b="b" l="l" r="r" t="t"/>
              <a:pathLst>
                <a:path extrusionOk="0" h="1993" w="7199">
                  <a:moveTo>
                    <a:pt x="1" y="1"/>
                  </a:moveTo>
                  <a:lnTo>
                    <a:pt x="1" y="980"/>
                  </a:lnTo>
                  <a:lnTo>
                    <a:pt x="7198" y="1992"/>
                  </a:lnTo>
                  <a:lnTo>
                    <a:pt x="7198" y="1"/>
                  </a:lnTo>
                  <a:close/>
                </a:path>
              </a:pathLst>
            </a:cu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3"/>
            <p:cNvSpPr/>
            <p:nvPr/>
          </p:nvSpPr>
          <p:spPr>
            <a:xfrm>
              <a:off x="1852950" y="4127950"/>
              <a:ext cx="283100" cy="9225"/>
            </a:xfrm>
            <a:custGeom>
              <a:rect b="b" l="l" r="r" t="t"/>
              <a:pathLst>
                <a:path extrusionOk="0" h="369" w="11324">
                  <a:moveTo>
                    <a:pt x="67" y="0"/>
                  </a:moveTo>
                  <a:cubicBezTo>
                    <a:pt x="25" y="0"/>
                    <a:pt x="0" y="34"/>
                    <a:pt x="0" y="67"/>
                  </a:cubicBezTo>
                  <a:lnTo>
                    <a:pt x="0" y="293"/>
                  </a:lnTo>
                  <a:cubicBezTo>
                    <a:pt x="0" y="335"/>
                    <a:pt x="25" y="369"/>
                    <a:pt x="67" y="369"/>
                  </a:cubicBezTo>
                  <a:lnTo>
                    <a:pt x="11248" y="369"/>
                  </a:lnTo>
                  <a:cubicBezTo>
                    <a:pt x="11290" y="369"/>
                    <a:pt x="11324" y="335"/>
                    <a:pt x="11324" y="293"/>
                  </a:cubicBezTo>
                  <a:lnTo>
                    <a:pt x="11324" y="67"/>
                  </a:lnTo>
                  <a:cubicBezTo>
                    <a:pt x="11324" y="34"/>
                    <a:pt x="11290" y="0"/>
                    <a:pt x="11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 name="Google Shape;1232;p63"/>
          <p:cNvSpPr txBox="1"/>
          <p:nvPr>
            <p:ph type="title"/>
          </p:nvPr>
        </p:nvSpPr>
        <p:spPr>
          <a:xfrm>
            <a:off x="713100" y="1118000"/>
            <a:ext cx="2185500" cy="1453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DESKTOP AND TABLET</a:t>
            </a:r>
            <a:endParaRPr/>
          </a:p>
        </p:txBody>
      </p:sp>
      <p:pic>
        <p:nvPicPr>
          <p:cNvPr id="1233" name="Google Shape;1233;p63"/>
          <p:cNvPicPr preferRelativeResize="0"/>
          <p:nvPr/>
        </p:nvPicPr>
        <p:blipFill rotWithShape="1">
          <a:blip r:embed="rId4">
            <a:alphaModFix/>
          </a:blip>
          <a:srcRect b="69171" l="0" r="2114" t="0"/>
          <a:stretch/>
        </p:blipFill>
        <p:spPr>
          <a:xfrm>
            <a:off x="6460223" y="1947527"/>
            <a:ext cx="1892643" cy="2601097"/>
          </a:xfrm>
          <a:prstGeom prst="rect">
            <a:avLst/>
          </a:prstGeom>
          <a:noFill/>
          <a:ln>
            <a:noFill/>
          </a:ln>
        </p:spPr>
      </p:pic>
      <p:pic>
        <p:nvPicPr>
          <p:cNvPr id="1234" name="Google Shape;1234;p63"/>
          <p:cNvPicPr preferRelativeResize="0"/>
          <p:nvPr/>
        </p:nvPicPr>
        <p:blipFill rotWithShape="1">
          <a:blip r:embed="rId5">
            <a:alphaModFix/>
          </a:blip>
          <a:srcRect b="0" l="14609" r="14609" t="0"/>
          <a:stretch/>
        </p:blipFill>
        <p:spPr>
          <a:xfrm>
            <a:off x="6473425" y="1912025"/>
            <a:ext cx="1866250" cy="2636600"/>
          </a:xfrm>
          <a:prstGeom prst="rect">
            <a:avLst/>
          </a:prstGeom>
          <a:noFill/>
          <a:ln>
            <a:noFill/>
          </a:ln>
        </p:spPr>
      </p:pic>
      <p:grpSp>
        <p:nvGrpSpPr>
          <p:cNvPr id="1235" name="Google Shape;1235;p63"/>
          <p:cNvGrpSpPr/>
          <p:nvPr/>
        </p:nvGrpSpPr>
        <p:grpSpPr>
          <a:xfrm>
            <a:off x="6382235" y="1833622"/>
            <a:ext cx="2048434" cy="2774802"/>
            <a:chOff x="2641950" y="3481825"/>
            <a:chExt cx="469125" cy="635475"/>
          </a:xfrm>
        </p:grpSpPr>
        <p:sp>
          <p:nvSpPr>
            <p:cNvPr id="1236" name="Google Shape;1236;p63"/>
            <p:cNvSpPr/>
            <p:nvPr/>
          </p:nvSpPr>
          <p:spPr>
            <a:xfrm>
              <a:off x="2641950" y="3481825"/>
              <a:ext cx="469125" cy="635475"/>
            </a:xfrm>
            <a:custGeom>
              <a:rect b="b" l="l" r="r" t="t"/>
              <a:pathLst>
                <a:path extrusionOk="0" h="25419" w="18765">
                  <a:moveTo>
                    <a:pt x="17861" y="1055"/>
                  </a:moveTo>
                  <a:lnTo>
                    <a:pt x="17861" y="24364"/>
                  </a:lnTo>
                  <a:lnTo>
                    <a:pt x="896" y="24364"/>
                  </a:lnTo>
                  <a:lnTo>
                    <a:pt x="896" y="1055"/>
                  </a:lnTo>
                  <a:close/>
                  <a:moveTo>
                    <a:pt x="419" y="1"/>
                  </a:moveTo>
                  <a:cubicBezTo>
                    <a:pt x="185" y="1"/>
                    <a:pt x="1" y="193"/>
                    <a:pt x="1" y="428"/>
                  </a:cubicBezTo>
                  <a:lnTo>
                    <a:pt x="1" y="24992"/>
                  </a:lnTo>
                  <a:cubicBezTo>
                    <a:pt x="1" y="25226"/>
                    <a:pt x="185" y="25418"/>
                    <a:pt x="419" y="25418"/>
                  </a:cubicBezTo>
                  <a:lnTo>
                    <a:pt x="18338" y="25418"/>
                  </a:lnTo>
                  <a:cubicBezTo>
                    <a:pt x="18572" y="25418"/>
                    <a:pt x="18764" y="25226"/>
                    <a:pt x="18764" y="24992"/>
                  </a:cubicBezTo>
                  <a:lnTo>
                    <a:pt x="18764" y="428"/>
                  </a:lnTo>
                  <a:cubicBezTo>
                    <a:pt x="18764" y="193"/>
                    <a:pt x="18572" y="1"/>
                    <a:pt x="1833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3"/>
            <p:cNvSpPr/>
            <p:nvPr/>
          </p:nvSpPr>
          <p:spPr>
            <a:xfrm>
              <a:off x="2872325" y="3491050"/>
              <a:ext cx="8175" cy="7975"/>
            </a:xfrm>
            <a:custGeom>
              <a:rect b="b" l="l" r="r" t="t"/>
              <a:pathLst>
                <a:path extrusionOk="0" h="319" w="327">
                  <a:moveTo>
                    <a:pt x="168" y="0"/>
                  </a:moveTo>
                  <a:cubicBezTo>
                    <a:pt x="75" y="0"/>
                    <a:pt x="0" y="76"/>
                    <a:pt x="0" y="159"/>
                  </a:cubicBezTo>
                  <a:cubicBezTo>
                    <a:pt x="0" y="251"/>
                    <a:pt x="75" y="318"/>
                    <a:pt x="168" y="318"/>
                  </a:cubicBezTo>
                  <a:cubicBezTo>
                    <a:pt x="251" y="318"/>
                    <a:pt x="327" y="251"/>
                    <a:pt x="327" y="159"/>
                  </a:cubicBezTo>
                  <a:cubicBezTo>
                    <a:pt x="327" y="76"/>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 name="Google Shape;1238;p63"/>
          <p:cNvSpPr/>
          <p:nvPr/>
        </p:nvSpPr>
        <p:spPr>
          <a:xfrm>
            <a:off x="3865249" y="463352"/>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3"/>
          <p:cNvSpPr/>
          <p:nvPr/>
        </p:nvSpPr>
        <p:spPr>
          <a:xfrm rot="-1865396">
            <a:off x="8227056" y="3752522"/>
            <a:ext cx="601342" cy="1002051"/>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reflection blurRad="0" dir="5400000" dist="57150" endA="0" endPos="45000" fadeDir="5400012" kx="0" rotWithShape="0" algn="bl" stA="4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3"/>
          <p:cNvSpPr/>
          <p:nvPr/>
        </p:nvSpPr>
        <p:spPr>
          <a:xfrm rot="9383700">
            <a:off x="7452811" y="4343423"/>
            <a:ext cx="398901" cy="373909"/>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rotWithShape="0" algn="bl">
              <a:schemeClr val="accent3"/>
            </a:outerShdw>
            <a:reflection blurRad="0" dir="5400000" dist="342900" endA="0" endPos="64000" fadeDir="5400012" kx="0" rotWithShape="0" algn="bl" stA="4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3"/>
          <p:cNvSpPr/>
          <p:nvPr/>
        </p:nvSpPr>
        <p:spPr>
          <a:xfrm>
            <a:off x="8203653" y="3339306"/>
            <a:ext cx="138600" cy="1386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 name="Shape 1245"/>
        <p:cNvGrpSpPr/>
        <p:nvPr/>
      </p:nvGrpSpPr>
      <p:grpSpPr>
        <a:xfrm>
          <a:off x="0" y="0"/>
          <a:ext cx="0" cy="0"/>
          <a:chOff x="0" y="0"/>
          <a:chExt cx="0" cy="0"/>
        </a:xfrm>
      </p:grpSpPr>
      <p:grpSp>
        <p:nvGrpSpPr>
          <p:cNvPr id="1246" name="Google Shape;1246;p64"/>
          <p:cNvGrpSpPr/>
          <p:nvPr/>
        </p:nvGrpSpPr>
        <p:grpSpPr>
          <a:xfrm>
            <a:off x="1395725" y="765170"/>
            <a:ext cx="6352500" cy="2865296"/>
            <a:chOff x="1395725" y="862350"/>
            <a:chExt cx="6352500" cy="3418800"/>
          </a:xfrm>
        </p:grpSpPr>
        <p:sp>
          <p:nvSpPr>
            <p:cNvPr id="1247" name="Google Shape;1247;p64"/>
            <p:cNvSpPr/>
            <p:nvPr/>
          </p:nvSpPr>
          <p:spPr>
            <a:xfrm>
              <a:off x="1395725" y="862350"/>
              <a:ext cx="6352500" cy="34188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4"/>
            <p:cNvSpPr/>
            <p:nvPr/>
          </p:nvSpPr>
          <p:spPr>
            <a:xfrm>
              <a:off x="1537950" y="1027461"/>
              <a:ext cx="6067800" cy="30885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 name="Google Shape;1249;p64"/>
          <p:cNvSpPr txBox="1"/>
          <p:nvPr>
            <p:ph type="title"/>
          </p:nvPr>
        </p:nvSpPr>
        <p:spPr>
          <a:xfrm>
            <a:off x="1739425" y="978625"/>
            <a:ext cx="5665200" cy="117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 !</a:t>
            </a:r>
            <a:endParaRPr/>
          </a:p>
        </p:txBody>
      </p:sp>
      <p:sp>
        <p:nvSpPr>
          <p:cNvPr id="1250" name="Google Shape;1250;p64"/>
          <p:cNvSpPr txBox="1"/>
          <p:nvPr/>
        </p:nvSpPr>
        <p:spPr>
          <a:xfrm>
            <a:off x="2551500" y="1939500"/>
            <a:ext cx="4041000" cy="134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IBM Plex Sans"/>
                <a:ea typeface="IBM Plex Sans"/>
                <a:cs typeface="IBM Plex Sans"/>
                <a:sym typeface="IBM Plex Sans"/>
              </a:rPr>
              <a:t>Do you have any questions?</a:t>
            </a:r>
            <a:endParaRPr sz="1600">
              <a:solidFill>
                <a:srgbClr val="FFFFFF"/>
              </a:solidFill>
              <a:latin typeface="IBM Plex Sans"/>
              <a:ea typeface="IBM Plex Sans"/>
              <a:cs typeface="IBM Plex Sans"/>
              <a:sym typeface="IBM Plex Sans"/>
            </a:endParaRPr>
          </a:p>
          <a:p>
            <a:pPr indent="0" lvl="0" marL="0" rtl="0" algn="ctr">
              <a:spcBef>
                <a:spcPts val="0"/>
              </a:spcBef>
              <a:spcAft>
                <a:spcPts val="0"/>
              </a:spcAft>
              <a:buNone/>
            </a:pPr>
            <a:r>
              <a:t/>
            </a:r>
            <a:endParaRPr sz="1600">
              <a:solidFill>
                <a:srgbClr val="FFFFFF"/>
              </a:solidFill>
              <a:latin typeface="IBM Plex Sans"/>
              <a:ea typeface="IBM Plex Sans"/>
              <a:cs typeface="IBM Plex Sans"/>
              <a:sym typeface="IBM Plex Sans"/>
            </a:endParaRPr>
          </a:p>
          <a:p>
            <a:pPr indent="0" lvl="0" marL="0" rtl="0" algn="ctr">
              <a:spcBef>
                <a:spcPts val="0"/>
              </a:spcBef>
              <a:spcAft>
                <a:spcPts val="0"/>
              </a:spcAft>
              <a:buNone/>
            </a:pPr>
            <a:r>
              <a:rPr lang="en">
                <a:solidFill>
                  <a:srgbClr val="FFFFFF"/>
                </a:solidFill>
                <a:latin typeface="IBM Plex Sans"/>
                <a:ea typeface="IBM Plex Sans"/>
                <a:cs typeface="IBM Plex Sans"/>
                <a:sym typeface="IBM Plex Sans"/>
              </a:rPr>
              <a:t>youremail@freepik.com </a:t>
            </a:r>
            <a:endParaRPr>
              <a:solidFill>
                <a:srgbClr val="FFFFFF"/>
              </a:solidFill>
              <a:latin typeface="IBM Plex Sans"/>
              <a:ea typeface="IBM Plex Sans"/>
              <a:cs typeface="IBM Plex Sans"/>
              <a:sym typeface="IBM Plex Sans"/>
            </a:endParaRPr>
          </a:p>
          <a:p>
            <a:pPr indent="0" lvl="0" marL="0" rtl="0" algn="ctr">
              <a:spcBef>
                <a:spcPts val="0"/>
              </a:spcBef>
              <a:spcAft>
                <a:spcPts val="0"/>
              </a:spcAft>
              <a:buNone/>
            </a:pPr>
            <a:r>
              <a:rPr lang="en">
                <a:solidFill>
                  <a:srgbClr val="FFFFFF"/>
                </a:solidFill>
                <a:latin typeface="IBM Plex Sans"/>
                <a:ea typeface="IBM Plex Sans"/>
                <a:cs typeface="IBM Plex Sans"/>
                <a:sym typeface="IBM Plex Sans"/>
              </a:rPr>
              <a:t>+91  620 421 838 </a:t>
            </a:r>
            <a:endParaRPr>
              <a:solidFill>
                <a:srgbClr val="FFFFFF"/>
              </a:solidFill>
              <a:latin typeface="IBM Plex Sans"/>
              <a:ea typeface="IBM Plex Sans"/>
              <a:cs typeface="IBM Plex Sans"/>
              <a:sym typeface="IBM Plex Sans"/>
            </a:endParaRPr>
          </a:p>
          <a:p>
            <a:pPr indent="0" lvl="0" marL="0" rtl="0" algn="ctr">
              <a:spcBef>
                <a:spcPts val="0"/>
              </a:spcBef>
              <a:spcAft>
                <a:spcPts val="0"/>
              </a:spcAft>
              <a:buNone/>
            </a:pPr>
            <a:r>
              <a:rPr lang="en">
                <a:solidFill>
                  <a:srgbClr val="FFFFFF"/>
                </a:solidFill>
                <a:latin typeface="IBM Plex Sans"/>
                <a:ea typeface="IBM Plex Sans"/>
                <a:cs typeface="IBM Plex Sans"/>
                <a:sym typeface="IBM Plex Sans"/>
              </a:rPr>
              <a:t>yourcompany.com</a:t>
            </a:r>
            <a:endParaRPr sz="1600">
              <a:solidFill>
                <a:srgbClr val="FFFFFF"/>
              </a:solidFill>
              <a:latin typeface="IBM Plex Sans"/>
              <a:ea typeface="IBM Plex Sans"/>
              <a:cs typeface="IBM Plex Sans"/>
              <a:sym typeface="IBM Plex Sans"/>
            </a:endParaRPr>
          </a:p>
        </p:txBody>
      </p:sp>
      <p:grpSp>
        <p:nvGrpSpPr>
          <p:cNvPr id="1251" name="Google Shape;1251;p64"/>
          <p:cNvGrpSpPr/>
          <p:nvPr/>
        </p:nvGrpSpPr>
        <p:grpSpPr>
          <a:xfrm>
            <a:off x="6917826" y="3913005"/>
            <a:ext cx="1513063" cy="437498"/>
            <a:chOff x="2263375" y="2447750"/>
            <a:chExt cx="1973475" cy="570625"/>
          </a:xfrm>
        </p:grpSpPr>
        <p:sp>
          <p:nvSpPr>
            <p:cNvPr id="1252" name="Google Shape;1252;p64"/>
            <p:cNvSpPr/>
            <p:nvPr/>
          </p:nvSpPr>
          <p:spPr>
            <a:xfrm>
              <a:off x="3812675" y="2617875"/>
              <a:ext cx="275650" cy="229650"/>
            </a:xfrm>
            <a:custGeom>
              <a:rect b="b" l="l" r="r" t="t"/>
              <a:pathLst>
                <a:path extrusionOk="0" h="9186" w="11026">
                  <a:moveTo>
                    <a:pt x="7566" y="480"/>
                  </a:moveTo>
                  <a:cubicBezTo>
                    <a:pt x="7832" y="480"/>
                    <a:pt x="8088" y="529"/>
                    <a:pt x="8335" y="625"/>
                  </a:cubicBezTo>
                  <a:cubicBezTo>
                    <a:pt x="8525" y="708"/>
                    <a:pt x="8704" y="816"/>
                    <a:pt x="8882" y="958"/>
                  </a:cubicBezTo>
                  <a:cubicBezTo>
                    <a:pt x="8894" y="994"/>
                    <a:pt x="8930" y="1018"/>
                    <a:pt x="8966" y="1066"/>
                  </a:cubicBezTo>
                  <a:cubicBezTo>
                    <a:pt x="9029" y="1138"/>
                    <a:pt x="9114" y="1169"/>
                    <a:pt x="9193" y="1169"/>
                  </a:cubicBezTo>
                  <a:cubicBezTo>
                    <a:pt x="9217" y="1169"/>
                    <a:pt x="9241" y="1166"/>
                    <a:pt x="9263" y="1161"/>
                  </a:cubicBezTo>
                  <a:cubicBezTo>
                    <a:pt x="9561" y="1078"/>
                    <a:pt x="9847" y="994"/>
                    <a:pt x="10120" y="875"/>
                  </a:cubicBezTo>
                  <a:lnTo>
                    <a:pt x="10120" y="875"/>
                  </a:lnTo>
                  <a:cubicBezTo>
                    <a:pt x="10085" y="923"/>
                    <a:pt x="10037" y="958"/>
                    <a:pt x="10013" y="1006"/>
                  </a:cubicBezTo>
                  <a:cubicBezTo>
                    <a:pt x="9739" y="1351"/>
                    <a:pt x="9644" y="1399"/>
                    <a:pt x="9620" y="1399"/>
                  </a:cubicBezTo>
                  <a:cubicBezTo>
                    <a:pt x="9501" y="1411"/>
                    <a:pt x="9430" y="1530"/>
                    <a:pt x="9442" y="1649"/>
                  </a:cubicBezTo>
                  <a:cubicBezTo>
                    <a:pt x="9464" y="1759"/>
                    <a:pt x="9568" y="1829"/>
                    <a:pt x="9678" y="1829"/>
                  </a:cubicBezTo>
                  <a:cubicBezTo>
                    <a:pt x="9686" y="1829"/>
                    <a:pt x="9695" y="1828"/>
                    <a:pt x="9704" y="1828"/>
                  </a:cubicBezTo>
                  <a:cubicBezTo>
                    <a:pt x="9894" y="1792"/>
                    <a:pt x="10085" y="1756"/>
                    <a:pt x="10251" y="1709"/>
                  </a:cubicBezTo>
                  <a:lnTo>
                    <a:pt x="10251" y="1709"/>
                  </a:lnTo>
                  <a:cubicBezTo>
                    <a:pt x="10085" y="1899"/>
                    <a:pt x="9918" y="2054"/>
                    <a:pt x="9739" y="2185"/>
                  </a:cubicBezTo>
                  <a:lnTo>
                    <a:pt x="9728" y="2197"/>
                  </a:lnTo>
                  <a:cubicBezTo>
                    <a:pt x="9668" y="2244"/>
                    <a:pt x="9537" y="2328"/>
                    <a:pt x="9537" y="2506"/>
                  </a:cubicBezTo>
                  <a:cubicBezTo>
                    <a:pt x="9537" y="4471"/>
                    <a:pt x="8989" y="6019"/>
                    <a:pt x="7882" y="7114"/>
                  </a:cubicBezTo>
                  <a:cubicBezTo>
                    <a:pt x="6800" y="8179"/>
                    <a:pt x="5295" y="8753"/>
                    <a:pt x="3703" y="8753"/>
                  </a:cubicBezTo>
                  <a:cubicBezTo>
                    <a:pt x="3106" y="8753"/>
                    <a:pt x="2497" y="8673"/>
                    <a:pt x="1893" y="8507"/>
                  </a:cubicBezTo>
                  <a:cubicBezTo>
                    <a:pt x="1608" y="8424"/>
                    <a:pt x="1310" y="8316"/>
                    <a:pt x="1024" y="8186"/>
                  </a:cubicBezTo>
                  <a:cubicBezTo>
                    <a:pt x="1441" y="8150"/>
                    <a:pt x="1858" y="8066"/>
                    <a:pt x="2215" y="7888"/>
                  </a:cubicBezTo>
                  <a:lnTo>
                    <a:pt x="2274" y="7864"/>
                  </a:lnTo>
                  <a:cubicBezTo>
                    <a:pt x="2762" y="7709"/>
                    <a:pt x="3286" y="7507"/>
                    <a:pt x="3513" y="7197"/>
                  </a:cubicBezTo>
                  <a:cubicBezTo>
                    <a:pt x="3524" y="7185"/>
                    <a:pt x="3536" y="7185"/>
                    <a:pt x="3536" y="7173"/>
                  </a:cubicBezTo>
                  <a:cubicBezTo>
                    <a:pt x="3584" y="7114"/>
                    <a:pt x="3596" y="7031"/>
                    <a:pt x="3572" y="6959"/>
                  </a:cubicBezTo>
                  <a:cubicBezTo>
                    <a:pt x="3536" y="6900"/>
                    <a:pt x="3477" y="6840"/>
                    <a:pt x="3405" y="6828"/>
                  </a:cubicBezTo>
                  <a:cubicBezTo>
                    <a:pt x="3346" y="6816"/>
                    <a:pt x="3286" y="6792"/>
                    <a:pt x="3239" y="6792"/>
                  </a:cubicBezTo>
                  <a:cubicBezTo>
                    <a:pt x="3215" y="6781"/>
                    <a:pt x="3191" y="6781"/>
                    <a:pt x="3167" y="6781"/>
                  </a:cubicBezTo>
                  <a:cubicBezTo>
                    <a:pt x="2584" y="6614"/>
                    <a:pt x="2024" y="6364"/>
                    <a:pt x="1691" y="5709"/>
                  </a:cubicBezTo>
                  <a:lnTo>
                    <a:pt x="1691" y="5709"/>
                  </a:lnTo>
                  <a:cubicBezTo>
                    <a:pt x="1750" y="5711"/>
                    <a:pt x="1803" y="5712"/>
                    <a:pt x="1851" y="5712"/>
                  </a:cubicBezTo>
                  <a:cubicBezTo>
                    <a:pt x="2075" y="5712"/>
                    <a:pt x="2195" y="5691"/>
                    <a:pt x="2322" y="5661"/>
                  </a:cubicBezTo>
                  <a:cubicBezTo>
                    <a:pt x="2417" y="5638"/>
                    <a:pt x="2500" y="5542"/>
                    <a:pt x="2500" y="5447"/>
                  </a:cubicBezTo>
                  <a:cubicBezTo>
                    <a:pt x="2500" y="5340"/>
                    <a:pt x="2417" y="5245"/>
                    <a:pt x="2322" y="5233"/>
                  </a:cubicBezTo>
                  <a:cubicBezTo>
                    <a:pt x="2239" y="5221"/>
                    <a:pt x="2167" y="5209"/>
                    <a:pt x="2084" y="5161"/>
                  </a:cubicBezTo>
                  <a:cubicBezTo>
                    <a:pt x="1441" y="4923"/>
                    <a:pt x="953" y="4292"/>
                    <a:pt x="846" y="3614"/>
                  </a:cubicBezTo>
                  <a:lnTo>
                    <a:pt x="846" y="3614"/>
                  </a:lnTo>
                  <a:cubicBezTo>
                    <a:pt x="1113" y="3713"/>
                    <a:pt x="1381" y="3762"/>
                    <a:pt x="1511" y="3762"/>
                  </a:cubicBezTo>
                  <a:cubicBezTo>
                    <a:pt x="1537" y="3762"/>
                    <a:pt x="1558" y="3760"/>
                    <a:pt x="1572" y="3756"/>
                  </a:cubicBezTo>
                  <a:cubicBezTo>
                    <a:pt x="1667" y="3745"/>
                    <a:pt x="1738" y="3685"/>
                    <a:pt x="1750" y="3602"/>
                  </a:cubicBezTo>
                  <a:cubicBezTo>
                    <a:pt x="1786" y="3518"/>
                    <a:pt x="1750" y="3435"/>
                    <a:pt x="1679" y="3375"/>
                  </a:cubicBezTo>
                  <a:cubicBezTo>
                    <a:pt x="1584" y="3316"/>
                    <a:pt x="1512" y="3244"/>
                    <a:pt x="1429" y="3149"/>
                  </a:cubicBezTo>
                  <a:cubicBezTo>
                    <a:pt x="917" y="2673"/>
                    <a:pt x="655" y="1697"/>
                    <a:pt x="976" y="994"/>
                  </a:cubicBezTo>
                  <a:lnTo>
                    <a:pt x="976" y="994"/>
                  </a:lnTo>
                  <a:cubicBezTo>
                    <a:pt x="2084" y="2173"/>
                    <a:pt x="3465" y="2852"/>
                    <a:pt x="5334" y="3137"/>
                  </a:cubicBezTo>
                  <a:cubicBezTo>
                    <a:pt x="5356" y="3140"/>
                    <a:pt x="5376" y="3141"/>
                    <a:pt x="5395" y="3141"/>
                  </a:cubicBezTo>
                  <a:cubicBezTo>
                    <a:pt x="5461" y="3141"/>
                    <a:pt x="5514" y="3124"/>
                    <a:pt x="5560" y="3078"/>
                  </a:cubicBezTo>
                  <a:cubicBezTo>
                    <a:pt x="5632" y="2983"/>
                    <a:pt x="5620" y="2887"/>
                    <a:pt x="5620" y="2840"/>
                  </a:cubicBezTo>
                  <a:cubicBezTo>
                    <a:pt x="5572" y="2530"/>
                    <a:pt x="5572" y="2256"/>
                    <a:pt x="5632" y="2018"/>
                  </a:cubicBezTo>
                  <a:cubicBezTo>
                    <a:pt x="5715" y="1732"/>
                    <a:pt x="5846" y="1470"/>
                    <a:pt x="6025" y="1244"/>
                  </a:cubicBezTo>
                  <a:cubicBezTo>
                    <a:pt x="6203" y="1018"/>
                    <a:pt x="6430" y="839"/>
                    <a:pt x="6680" y="708"/>
                  </a:cubicBezTo>
                  <a:cubicBezTo>
                    <a:pt x="6930" y="577"/>
                    <a:pt x="7203" y="506"/>
                    <a:pt x="7477" y="482"/>
                  </a:cubicBezTo>
                  <a:cubicBezTo>
                    <a:pt x="7507" y="481"/>
                    <a:pt x="7537" y="480"/>
                    <a:pt x="7566" y="480"/>
                  </a:cubicBezTo>
                  <a:close/>
                  <a:moveTo>
                    <a:pt x="7656" y="1"/>
                  </a:moveTo>
                  <a:cubicBezTo>
                    <a:pt x="7604" y="1"/>
                    <a:pt x="7553" y="3"/>
                    <a:pt x="7501" y="6"/>
                  </a:cubicBezTo>
                  <a:cubicBezTo>
                    <a:pt x="7156" y="42"/>
                    <a:pt x="6834" y="125"/>
                    <a:pt x="6513" y="292"/>
                  </a:cubicBezTo>
                  <a:cubicBezTo>
                    <a:pt x="6215" y="435"/>
                    <a:pt x="5941" y="661"/>
                    <a:pt x="5727" y="935"/>
                  </a:cubicBezTo>
                  <a:cubicBezTo>
                    <a:pt x="5501" y="1208"/>
                    <a:pt x="5346" y="1542"/>
                    <a:pt x="5251" y="1887"/>
                  </a:cubicBezTo>
                  <a:cubicBezTo>
                    <a:pt x="5191" y="2125"/>
                    <a:pt x="5179" y="2363"/>
                    <a:pt x="5191" y="2637"/>
                  </a:cubicBezTo>
                  <a:cubicBezTo>
                    <a:pt x="3477" y="2340"/>
                    <a:pt x="2203" y="1661"/>
                    <a:pt x="1203" y="530"/>
                  </a:cubicBezTo>
                  <a:cubicBezTo>
                    <a:pt x="1180" y="507"/>
                    <a:pt x="1093" y="410"/>
                    <a:pt x="973" y="410"/>
                  </a:cubicBezTo>
                  <a:cubicBezTo>
                    <a:pt x="966" y="410"/>
                    <a:pt x="960" y="410"/>
                    <a:pt x="953" y="411"/>
                  </a:cubicBezTo>
                  <a:cubicBezTo>
                    <a:pt x="857" y="423"/>
                    <a:pt x="786" y="470"/>
                    <a:pt x="726" y="554"/>
                  </a:cubicBezTo>
                  <a:cubicBezTo>
                    <a:pt x="229" y="1312"/>
                    <a:pt x="368" y="2399"/>
                    <a:pt x="838" y="3090"/>
                  </a:cubicBezTo>
                  <a:lnTo>
                    <a:pt x="838" y="3090"/>
                  </a:lnTo>
                  <a:cubicBezTo>
                    <a:pt x="836" y="3090"/>
                    <a:pt x="834" y="3090"/>
                    <a:pt x="834" y="3090"/>
                  </a:cubicBezTo>
                  <a:cubicBezTo>
                    <a:pt x="777" y="3056"/>
                    <a:pt x="724" y="3043"/>
                    <a:pt x="678" y="3043"/>
                  </a:cubicBezTo>
                  <a:cubicBezTo>
                    <a:pt x="627" y="3043"/>
                    <a:pt x="585" y="3059"/>
                    <a:pt x="560" y="3078"/>
                  </a:cubicBezTo>
                  <a:cubicBezTo>
                    <a:pt x="524" y="3090"/>
                    <a:pt x="429" y="3161"/>
                    <a:pt x="417" y="3316"/>
                  </a:cubicBezTo>
                  <a:cubicBezTo>
                    <a:pt x="417" y="3411"/>
                    <a:pt x="417" y="3506"/>
                    <a:pt x="429" y="3614"/>
                  </a:cubicBezTo>
                  <a:cubicBezTo>
                    <a:pt x="500" y="4268"/>
                    <a:pt x="881" y="4876"/>
                    <a:pt x="1381" y="5268"/>
                  </a:cubicBezTo>
                  <a:cubicBezTo>
                    <a:pt x="1310" y="5280"/>
                    <a:pt x="1262" y="5328"/>
                    <a:pt x="1250" y="5352"/>
                  </a:cubicBezTo>
                  <a:cubicBezTo>
                    <a:pt x="1215" y="5376"/>
                    <a:pt x="1155" y="5483"/>
                    <a:pt x="1215" y="5638"/>
                  </a:cubicBezTo>
                  <a:cubicBezTo>
                    <a:pt x="1560" y="6566"/>
                    <a:pt x="2250" y="6959"/>
                    <a:pt x="2905" y="7162"/>
                  </a:cubicBezTo>
                  <a:cubicBezTo>
                    <a:pt x="2667" y="7304"/>
                    <a:pt x="2346" y="7400"/>
                    <a:pt x="2191" y="7459"/>
                  </a:cubicBezTo>
                  <a:lnTo>
                    <a:pt x="2131" y="7483"/>
                  </a:lnTo>
                  <a:cubicBezTo>
                    <a:pt x="1682" y="7633"/>
                    <a:pt x="1218" y="7716"/>
                    <a:pt x="780" y="7716"/>
                  </a:cubicBezTo>
                  <a:cubicBezTo>
                    <a:pt x="661" y="7716"/>
                    <a:pt x="543" y="7710"/>
                    <a:pt x="429" y="7697"/>
                  </a:cubicBezTo>
                  <a:cubicBezTo>
                    <a:pt x="381" y="7692"/>
                    <a:pt x="338" y="7687"/>
                    <a:pt x="296" y="7687"/>
                  </a:cubicBezTo>
                  <a:cubicBezTo>
                    <a:pt x="245" y="7687"/>
                    <a:pt x="196" y="7695"/>
                    <a:pt x="143" y="7721"/>
                  </a:cubicBezTo>
                  <a:cubicBezTo>
                    <a:pt x="143" y="7733"/>
                    <a:pt x="131" y="7733"/>
                    <a:pt x="131" y="7733"/>
                  </a:cubicBezTo>
                  <a:cubicBezTo>
                    <a:pt x="60" y="7781"/>
                    <a:pt x="12" y="7852"/>
                    <a:pt x="12" y="7924"/>
                  </a:cubicBezTo>
                  <a:cubicBezTo>
                    <a:pt x="0" y="8055"/>
                    <a:pt x="107" y="8138"/>
                    <a:pt x="131" y="8162"/>
                  </a:cubicBezTo>
                  <a:lnTo>
                    <a:pt x="143" y="8186"/>
                  </a:lnTo>
                  <a:cubicBezTo>
                    <a:pt x="250" y="8257"/>
                    <a:pt x="369" y="8328"/>
                    <a:pt x="536" y="8424"/>
                  </a:cubicBezTo>
                  <a:cubicBezTo>
                    <a:pt x="941" y="8638"/>
                    <a:pt x="1369" y="8805"/>
                    <a:pt x="1786" y="8924"/>
                  </a:cubicBezTo>
                  <a:cubicBezTo>
                    <a:pt x="2429" y="9102"/>
                    <a:pt x="3084" y="9186"/>
                    <a:pt x="3715" y="9186"/>
                  </a:cubicBezTo>
                  <a:cubicBezTo>
                    <a:pt x="5429" y="9186"/>
                    <a:pt x="7049" y="8567"/>
                    <a:pt x="8215" y="7400"/>
                  </a:cubicBezTo>
                  <a:cubicBezTo>
                    <a:pt x="9382" y="6245"/>
                    <a:pt x="9990" y="4614"/>
                    <a:pt x="10001" y="2554"/>
                  </a:cubicBezTo>
                  <a:cubicBezTo>
                    <a:pt x="10013" y="2542"/>
                    <a:pt x="10025" y="2542"/>
                    <a:pt x="10037" y="2530"/>
                  </a:cubicBezTo>
                  <a:cubicBezTo>
                    <a:pt x="10359" y="2292"/>
                    <a:pt x="10632" y="2006"/>
                    <a:pt x="10930" y="1601"/>
                  </a:cubicBezTo>
                  <a:cubicBezTo>
                    <a:pt x="11025" y="1470"/>
                    <a:pt x="11025" y="1351"/>
                    <a:pt x="11025" y="1304"/>
                  </a:cubicBezTo>
                  <a:lnTo>
                    <a:pt x="10811" y="1304"/>
                  </a:lnTo>
                  <a:lnTo>
                    <a:pt x="11025" y="1292"/>
                  </a:lnTo>
                  <a:cubicBezTo>
                    <a:pt x="11025" y="1161"/>
                    <a:pt x="10954" y="1101"/>
                    <a:pt x="10918" y="1078"/>
                  </a:cubicBezTo>
                  <a:cubicBezTo>
                    <a:pt x="10882" y="1060"/>
                    <a:pt x="10841" y="1051"/>
                    <a:pt x="10799" y="1051"/>
                  </a:cubicBezTo>
                  <a:cubicBezTo>
                    <a:pt x="10757" y="1051"/>
                    <a:pt x="10716" y="1060"/>
                    <a:pt x="10680" y="1078"/>
                  </a:cubicBezTo>
                  <a:lnTo>
                    <a:pt x="10668" y="1078"/>
                  </a:lnTo>
                  <a:cubicBezTo>
                    <a:pt x="10609" y="1101"/>
                    <a:pt x="10549" y="1125"/>
                    <a:pt x="10478" y="1161"/>
                  </a:cubicBezTo>
                  <a:cubicBezTo>
                    <a:pt x="10621" y="958"/>
                    <a:pt x="10728" y="756"/>
                    <a:pt x="10787" y="542"/>
                  </a:cubicBezTo>
                  <a:cubicBezTo>
                    <a:pt x="10847" y="411"/>
                    <a:pt x="10787" y="292"/>
                    <a:pt x="10716" y="232"/>
                  </a:cubicBezTo>
                  <a:cubicBezTo>
                    <a:pt x="10692" y="220"/>
                    <a:pt x="10680" y="208"/>
                    <a:pt x="10668" y="208"/>
                  </a:cubicBezTo>
                  <a:cubicBezTo>
                    <a:pt x="10635" y="192"/>
                    <a:pt x="10599" y="183"/>
                    <a:pt x="10562" y="183"/>
                  </a:cubicBezTo>
                  <a:cubicBezTo>
                    <a:pt x="10519" y="183"/>
                    <a:pt x="10475" y="195"/>
                    <a:pt x="10430" y="220"/>
                  </a:cubicBezTo>
                  <a:cubicBezTo>
                    <a:pt x="10073" y="411"/>
                    <a:pt x="9704" y="566"/>
                    <a:pt x="9287" y="661"/>
                  </a:cubicBezTo>
                  <a:cubicBezTo>
                    <a:pt x="9251" y="637"/>
                    <a:pt x="9239" y="601"/>
                    <a:pt x="9216" y="589"/>
                  </a:cubicBezTo>
                  <a:cubicBezTo>
                    <a:pt x="9001" y="411"/>
                    <a:pt x="8775" y="280"/>
                    <a:pt x="8537" y="173"/>
                  </a:cubicBezTo>
                  <a:cubicBezTo>
                    <a:pt x="8262" y="61"/>
                    <a:pt x="7961" y="1"/>
                    <a:pt x="7656" y="1"/>
                  </a:cubicBezTo>
                  <a:close/>
                </a:path>
              </a:pathLst>
            </a:custGeom>
            <a:noFill/>
            <a:ln cap="flat" cmpd="sng" w="9525">
              <a:solidFill>
                <a:schemeClr val="lt1"/>
              </a:solidFill>
              <a:prstDash val="solid"/>
              <a:round/>
              <a:headEnd len="sm" w="sm" type="none"/>
              <a:tailEnd len="sm" w="sm" type="none"/>
            </a:ln>
            <a:effectLst>
              <a:outerShdw blurRad="114300" rotWithShape="0" algn="bl">
                <a:schemeClr val="lt1">
                  <a:alpha val="6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4"/>
            <p:cNvSpPr/>
            <p:nvPr/>
          </p:nvSpPr>
          <p:spPr>
            <a:xfrm>
              <a:off x="3998400" y="2624550"/>
              <a:ext cx="25" cy="25"/>
            </a:xfrm>
            <a:custGeom>
              <a:rect b="b" l="l" r="r" t="t"/>
              <a:pathLst>
                <a:path extrusionOk="0" fill="none" h="1" w="1">
                  <a:moveTo>
                    <a:pt x="1" y="1"/>
                  </a:moveTo>
                  <a:close/>
                </a:path>
              </a:pathLst>
            </a:custGeom>
            <a:noFill/>
            <a:ln cap="rnd" cmpd="sng" w="9525">
              <a:solidFill>
                <a:schemeClr val="lt1"/>
              </a:solidFill>
              <a:prstDash val="solid"/>
              <a:round/>
              <a:headEnd len="sm" w="sm" type="none"/>
              <a:tailEnd len="sm" w="sm" type="none"/>
            </a:ln>
            <a:effectLst>
              <a:outerShdw blurRad="114300" rotWithShape="0" algn="bl">
                <a:schemeClr val="lt1">
                  <a:alpha val="6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4"/>
            <p:cNvSpPr/>
            <p:nvPr/>
          </p:nvSpPr>
          <p:spPr>
            <a:xfrm>
              <a:off x="2476775" y="2586150"/>
              <a:ext cx="142900" cy="293825"/>
            </a:xfrm>
            <a:custGeom>
              <a:rect b="b" l="l" r="r" t="t"/>
              <a:pathLst>
                <a:path extrusionOk="0" h="11753" w="5716">
                  <a:moveTo>
                    <a:pt x="5275" y="430"/>
                  </a:moveTo>
                  <a:lnTo>
                    <a:pt x="5275" y="1954"/>
                  </a:lnTo>
                  <a:lnTo>
                    <a:pt x="4216" y="1954"/>
                  </a:lnTo>
                  <a:cubicBezTo>
                    <a:pt x="3811" y="1954"/>
                    <a:pt x="3489" y="2275"/>
                    <a:pt x="3489" y="2680"/>
                  </a:cubicBezTo>
                  <a:lnTo>
                    <a:pt x="3489" y="4097"/>
                  </a:lnTo>
                  <a:lnTo>
                    <a:pt x="5228" y="4097"/>
                  </a:lnTo>
                  <a:lnTo>
                    <a:pt x="5097" y="5609"/>
                  </a:lnTo>
                  <a:lnTo>
                    <a:pt x="3478" y="5609"/>
                  </a:lnTo>
                  <a:lnTo>
                    <a:pt x="3478" y="11312"/>
                  </a:lnTo>
                  <a:lnTo>
                    <a:pt x="1620" y="11312"/>
                  </a:lnTo>
                  <a:lnTo>
                    <a:pt x="1620" y="5609"/>
                  </a:lnTo>
                  <a:lnTo>
                    <a:pt x="465" y="5609"/>
                  </a:lnTo>
                  <a:lnTo>
                    <a:pt x="465" y="4097"/>
                  </a:lnTo>
                  <a:lnTo>
                    <a:pt x="1620" y="4097"/>
                  </a:lnTo>
                  <a:lnTo>
                    <a:pt x="1620" y="2251"/>
                  </a:lnTo>
                  <a:cubicBezTo>
                    <a:pt x="1620" y="1251"/>
                    <a:pt x="2442" y="430"/>
                    <a:pt x="3442" y="430"/>
                  </a:cubicBezTo>
                  <a:close/>
                  <a:moveTo>
                    <a:pt x="3430" y="1"/>
                  </a:moveTo>
                  <a:cubicBezTo>
                    <a:pt x="2180" y="1"/>
                    <a:pt x="1168" y="1013"/>
                    <a:pt x="1168" y="2263"/>
                  </a:cubicBezTo>
                  <a:lnTo>
                    <a:pt x="1168" y="3644"/>
                  </a:lnTo>
                  <a:lnTo>
                    <a:pt x="382" y="3644"/>
                  </a:lnTo>
                  <a:cubicBezTo>
                    <a:pt x="168" y="3644"/>
                    <a:pt x="1" y="3811"/>
                    <a:pt x="1" y="4013"/>
                  </a:cubicBezTo>
                  <a:lnTo>
                    <a:pt x="1" y="5680"/>
                  </a:lnTo>
                  <a:cubicBezTo>
                    <a:pt x="1" y="5895"/>
                    <a:pt x="168" y="6061"/>
                    <a:pt x="382" y="6061"/>
                  </a:cubicBezTo>
                  <a:lnTo>
                    <a:pt x="1168" y="6061"/>
                  </a:lnTo>
                  <a:lnTo>
                    <a:pt x="1168" y="11383"/>
                  </a:lnTo>
                  <a:cubicBezTo>
                    <a:pt x="1168" y="11598"/>
                    <a:pt x="1334" y="11752"/>
                    <a:pt x="1537" y="11752"/>
                  </a:cubicBezTo>
                  <a:lnTo>
                    <a:pt x="3561" y="11752"/>
                  </a:lnTo>
                  <a:cubicBezTo>
                    <a:pt x="3775" y="11752"/>
                    <a:pt x="3930" y="11598"/>
                    <a:pt x="3918" y="11383"/>
                  </a:cubicBezTo>
                  <a:lnTo>
                    <a:pt x="3918" y="6049"/>
                  </a:lnTo>
                  <a:lnTo>
                    <a:pt x="5168" y="6049"/>
                  </a:lnTo>
                  <a:cubicBezTo>
                    <a:pt x="5347" y="6049"/>
                    <a:pt x="5514" y="5918"/>
                    <a:pt x="5525" y="5728"/>
                  </a:cubicBezTo>
                  <a:lnTo>
                    <a:pt x="5668" y="4061"/>
                  </a:lnTo>
                  <a:cubicBezTo>
                    <a:pt x="5692" y="3954"/>
                    <a:pt x="5656" y="3859"/>
                    <a:pt x="5585" y="3775"/>
                  </a:cubicBezTo>
                  <a:cubicBezTo>
                    <a:pt x="5514" y="3704"/>
                    <a:pt x="5418" y="3656"/>
                    <a:pt x="5323" y="3656"/>
                  </a:cubicBezTo>
                  <a:lnTo>
                    <a:pt x="3930" y="3656"/>
                  </a:lnTo>
                  <a:lnTo>
                    <a:pt x="3930" y="2692"/>
                  </a:lnTo>
                  <a:cubicBezTo>
                    <a:pt x="3930" y="2525"/>
                    <a:pt x="4073" y="2406"/>
                    <a:pt x="4216" y="2406"/>
                  </a:cubicBezTo>
                  <a:lnTo>
                    <a:pt x="5347" y="2406"/>
                  </a:lnTo>
                  <a:cubicBezTo>
                    <a:pt x="5561" y="2406"/>
                    <a:pt x="5716" y="2251"/>
                    <a:pt x="5716" y="2037"/>
                  </a:cubicBezTo>
                  <a:lnTo>
                    <a:pt x="5716" y="370"/>
                  </a:lnTo>
                  <a:cubicBezTo>
                    <a:pt x="5716" y="168"/>
                    <a:pt x="5561" y="1"/>
                    <a:pt x="5347" y="1"/>
                  </a:cubicBezTo>
                  <a:close/>
                </a:path>
              </a:pathLst>
            </a:custGeom>
            <a:noFill/>
            <a:ln cap="flat" cmpd="sng" w="9525">
              <a:solidFill>
                <a:schemeClr val="lt1"/>
              </a:solidFill>
              <a:prstDash val="solid"/>
              <a:round/>
              <a:headEnd len="sm" w="sm" type="none"/>
              <a:tailEnd len="sm" w="sm" type="none"/>
            </a:ln>
            <a:effectLst>
              <a:outerShdw blurRad="114300" rotWithShape="0" algn="bl">
                <a:schemeClr val="lt1">
                  <a:alpha val="6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4"/>
            <p:cNvSpPr/>
            <p:nvPr/>
          </p:nvSpPr>
          <p:spPr>
            <a:xfrm>
              <a:off x="3103950" y="2659675"/>
              <a:ext cx="318800" cy="216725"/>
            </a:xfrm>
            <a:custGeom>
              <a:rect b="b" l="l" r="r" t="t"/>
              <a:pathLst>
                <a:path extrusionOk="0" h="8669" w="12752">
                  <a:moveTo>
                    <a:pt x="2655" y="632"/>
                  </a:moveTo>
                  <a:lnTo>
                    <a:pt x="2655" y="8216"/>
                  </a:lnTo>
                  <a:lnTo>
                    <a:pt x="441" y="8216"/>
                  </a:lnTo>
                  <a:lnTo>
                    <a:pt x="441" y="632"/>
                  </a:lnTo>
                  <a:close/>
                  <a:moveTo>
                    <a:pt x="9430" y="441"/>
                  </a:moveTo>
                  <a:cubicBezTo>
                    <a:pt x="11252" y="441"/>
                    <a:pt x="12288" y="1668"/>
                    <a:pt x="12288" y="3835"/>
                  </a:cubicBezTo>
                  <a:lnTo>
                    <a:pt x="12288" y="8216"/>
                  </a:lnTo>
                  <a:lnTo>
                    <a:pt x="10073" y="8216"/>
                  </a:lnTo>
                  <a:lnTo>
                    <a:pt x="10073" y="4156"/>
                  </a:lnTo>
                  <a:cubicBezTo>
                    <a:pt x="10073" y="2382"/>
                    <a:pt x="9085" y="2120"/>
                    <a:pt x="8490" y="2120"/>
                  </a:cubicBezTo>
                  <a:cubicBezTo>
                    <a:pt x="7775" y="2120"/>
                    <a:pt x="7204" y="2537"/>
                    <a:pt x="6918" y="3239"/>
                  </a:cubicBezTo>
                  <a:cubicBezTo>
                    <a:pt x="6846" y="3394"/>
                    <a:pt x="6811" y="3632"/>
                    <a:pt x="6811" y="3966"/>
                  </a:cubicBezTo>
                  <a:lnTo>
                    <a:pt x="6811" y="8216"/>
                  </a:lnTo>
                  <a:lnTo>
                    <a:pt x="4596" y="8216"/>
                  </a:lnTo>
                  <a:cubicBezTo>
                    <a:pt x="4596" y="6704"/>
                    <a:pt x="4608" y="1882"/>
                    <a:pt x="4596" y="632"/>
                  </a:cubicBezTo>
                  <a:lnTo>
                    <a:pt x="6811" y="632"/>
                  </a:lnTo>
                  <a:lnTo>
                    <a:pt x="6811" y="1537"/>
                  </a:lnTo>
                  <a:lnTo>
                    <a:pt x="7025" y="1537"/>
                  </a:lnTo>
                  <a:lnTo>
                    <a:pt x="7216" y="1656"/>
                  </a:lnTo>
                  <a:cubicBezTo>
                    <a:pt x="7585" y="1096"/>
                    <a:pt x="8168" y="441"/>
                    <a:pt x="9430" y="441"/>
                  </a:cubicBezTo>
                  <a:close/>
                  <a:moveTo>
                    <a:pt x="417" y="203"/>
                  </a:moveTo>
                  <a:cubicBezTo>
                    <a:pt x="191" y="203"/>
                    <a:pt x="0" y="382"/>
                    <a:pt x="0" y="620"/>
                  </a:cubicBezTo>
                  <a:lnTo>
                    <a:pt x="0" y="8252"/>
                  </a:lnTo>
                  <a:cubicBezTo>
                    <a:pt x="0" y="8478"/>
                    <a:pt x="179" y="8669"/>
                    <a:pt x="417" y="8669"/>
                  </a:cubicBezTo>
                  <a:lnTo>
                    <a:pt x="2691" y="8669"/>
                  </a:lnTo>
                  <a:cubicBezTo>
                    <a:pt x="2929" y="8669"/>
                    <a:pt x="3120" y="8478"/>
                    <a:pt x="3108" y="8252"/>
                  </a:cubicBezTo>
                  <a:lnTo>
                    <a:pt x="3108" y="620"/>
                  </a:lnTo>
                  <a:cubicBezTo>
                    <a:pt x="3108" y="394"/>
                    <a:pt x="2929" y="203"/>
                    <a:pt x="2691" y="203"/>
                  </a:cubicBezTo>
                  <a:close/>
                  <a:moveTo>
                    <a:pt x="9442" y="1"/>
                  </a:moveTo>
                  <a:cubicBezTo>
                    <a:pt x="8359" y="1"/>
                    <a:pt x="7704" y="418"/>
                    <a:pt x="7263" y="894"/>
                  </a:cubicBezTo>
                  <a:lnTo>
                    <a:pt x="7263" y="620"/>
                  </a:lnTo>
                  <a:cubicBezTo>
                    <a:pt x="7263" y="394"/>
                    <a:pt x="7085" y="203"/>
                    <a:pt x="6846" y="203"/>
                  </a:cubicBezTo>
                  <a:lnTo>
                    <a:pt x="4560" y="203"/>
                  </a:lnTo>
                  <a:cubicBezTo>
                    <a:pt x="4465" y="203"/>
                    <a:pt x="4346" y="239"/>
                    <a:pt x="4263" y="322"/>
                  </a:cubicBezTo>
                  <a:cubicBezTo>
                    <a:pt x="4191" y="394"/>
                    <a:pt x="4144" y="501"/>
                    <a:pt x="4144" y="620"/>
                  </a:cubicBezTo>
                  <a:cubicBezTo>
                    <a:pt x="4179" y="1846"/>
                    <a:pt x="4144" y="7192"/>
                    <a:pt x="4144" y="8252"/>
                  </a:cubicBezTo>
                  <a:cubicBezTo>
                    <a:pt x="4144" y="8371"/>
                    <a:pt x="4191" y="8478"/>
                    <a:pt x="4263" y="8549"/>
                  </a:cubicBezTo>
                  <a:cubicBezTo>
                    <a:pt x="4346" y="8621"/>
                    <a:pt x="4441" y="8669"/>
                    <a:pt x="4560" y="8669"/>
                  </a:cubicBezTo>
                  <a:lnTo>
                    <a:pt x="6846" y="8669"/>
                  </a:lnTo>
                  <a:cubicBezTo>
                    <a:pt x="7061" y="8669"/>
                    <a:pt x="7263" y="8490"/>
                    <a:pt x="7263" y="8252"/>
                  </a:cubicBezTo>
                  <a:lnTo>
                    <a:pt x="7263" y="3966"/>
                  </a:lnTo>
                  <a:cubicBezTo>
                    <a:pt x="7263" y="3692"/>
                    <a:pt x="7287" y="3513"/>
                    <a:pt x="7335" y="3394"/>
                  </a:cubicBezTo>
                  <a:cubicBezTo>
                    <a:pt x="7442" y="3144"/>
                    <a:pt x="7751" y="2561"/>
                    <a:pt x="8490" y="2561"/>
                  </a:cubicBezTo>
                  <a:cubicBezTo>
                    <a:pt x="8775" y="2561"/>
                    <a:pt x="9621" y="2561"/>
                    <a:pt x="9621" y="4156"/>
                  </a:cubicBezTo>
                  <a:lnTo>
                    <a:pt x="9621" y="8252"/>
                  </a:lnTo>
                  <a:cubicBezTo>
                    <a:pt x="9621" y="8478"/>
                    <a:pt x="9799" y="8669"/>
                    <a:pt x="10037" y="8669"/>
                  </a:cubicBezTo>
                  <a:lnTo>
                    <a:pt x="12323" y="8669"/>
                  </a:lnTo>
                  <a:cubicBezTo>
                    <a:pt x="12561" y="8669"/>
                    <a:pt x="12752" y="8478"/>
                    <a:pt x="12752" y="8252"/>
                  </a:cubicBezTo>
                  <a:lnTo>
                    <a:pt x="12752" y="3847"/>
                  </a:lnTo>
                  <a:cubicBezTo>
                    <a:pt x="12752" y="1430"/>
                    <a:pt x="11514" y="1"/>
                    <a:pt x="9442" y="1"/>
                  </a:cubicBezTo>
                  <a:close/>
                </a:path>
              </a:pathLst>
            </a:custGeom>
            <a:noFill/>
            <a:ln cap="flat" cmpd="sng" w="9525">
              <a:solidFill>
                <a:schemeClr val="lt1"/>
              </a:solidFill>
              <a:prstDash val="solid"/>
              <a:round/>
              <a:headEnd len="sm" w="sm" type="none"/>
              <a:tailEnd len="sm" w="sm" type="none"/>
            </a:ln>
            <a:effectLst>
              <a:outerShdw blurRad="114300" rotWithShape="0" algn="bl">
                <a:schemeClr val="lt1">
                  <a:alpha val="6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4"/>
            <p:cNvSpPr/>
            <p:nvPr/>
          </p:nvSpPr>
          <p:spPr>
            <a:xfrm>
              <a:off x="3099775" y="2567400"/>
              <a:ext cx="82475" cy="82775"/>
            </a:xfrm>
            <a:custGeom>
              <a:rect b="b" l="l" r="r" t="t"/>
              <a:pathLst>
                <a:path extrusionOk="0" h="3311" w="3299">
                  <a:moveTo>
                    <a:pt x="1656" y="453"/>
                  </a:moveTo>
                  <a:cubicBezTo>
                    <a:pt x="2311" y="453"/>
                    <a:pt x="2858" y="989"/>
                    <a:pt x="2858" y="1656"/>
                  </a:cubicBezTo>
                  <a:cubicBezTo>
                    <a:pt x="2858" y="2323"/>
                    <a:pt x="2322" y="2858"/>
                    <a:pt x="1656" y="2858"/>
                  </a:cubicBezTo>
                  <a:cubicBezTo>
                    <a:pt x="977" y="2858"/>
                    <a:pt x="441" y="2323"/>
                    <a:pt x="441" y="1656"/>
                  </a:cubicBezTo>
                  <a:cubicBezTo>
                    <a:pt x="441" y="989"/>
                    <a:pt x="977" y="453"/>
                    <a:pt x="1656" y="453"/>
                  </a:cubicBezTo>
                  <a:close/>
                  <a:moveTo>
                    <a:pt x="1656" y="1"/>
                  </a:moveTo>
                  <a:cubicBezTo>
                    <a:pt x="739" y="1"/>
                    <a:pt x="1" y="751"/>
                    <a:pt x="1" y="1656"/>
                  </a:cubicBezTo>
                  <a:cubicBezTo>
                    <a:pt x="1" y="2561"/>
                    <a:pt x="739" y="3311"/>
                    <a:pt x="1656" y="3311"/>
                  </a:cubicBezTo>
                  <a:cubicBezTo>
                    <a:pt x="2561" y="3311"/>
                    <a:pt x="3299" y="2561"/>
                    <a:pt x="3299" y="1656"/>
                  </a:cubicBezTo>
                  <a:cubicBezTo>
                    <a:pt x="3299" y="751"/>
                    <a:pt x="2561" y="1"/>
                    <a:pt x="1656" y="1"/>
                  </a:cubicBezTo>
                  <a:close/>
                </a:path>
              </a:pathLst>
            </a:custGeom>
            <a:noFill/>
            <a:ln cap="flat" cmpd="sng" w="9525">
              <a:solidFill>
                <a:schemeClr val="lt1"/>
              </a:solidFill>
              <a:prstDash val="solid"/>
              <a:round/>
              <a:headEnd len="sm" w="sm" type="none"/>
              <a:tailEnd len="sm" w="sm" type="none"/>
            </a:ln>
            <a:effectLst>
              <a:outerShdw blurRad="114300" rotWithShape="0" algn="bl">
                <a:schemeClr val="lt1">
                  <a:alpha val="6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4"/>
            <p:cNvSpPr/>
            <p:nvPr/>
          </p:nvSpPr>
          <p:spPr>
            <a:xfrm>
              <a:off x="3665925" y="2447750"/>
              <a:ext cx="570925" cy="570625"/>
            </a:xfrm>
            <a:custGeom>
              <a:rect b="b" l="l" r="r" t="t"/>
              <a:pathLst>
                <a:path extrusionOk="0" h="22825" w="22837">
                  <a:moveTo>
                    <a:pt x="11418" y="441"/>
                  </a:moveTo>
                  <a:cubicBezTo>
                    <a:pt x="17479" y="441"/>
                    <a:pt x="22384" y="5370"/>
                    <a:pt x="22384" y="11419"/>
                  </a:cubicBezTo>
                  <a:cubicBezTo>
                    <a:pt x="22384" y="17455"/>
                    <a:pt x="17455" y="22384"/>
                    <a:pt x="11418" y="22384"/>
                  </a:cubicBezTo>
                  <a:cubicBezTo>
                    <a:pt x="5382" y="22384"/>
                    <a:pt x="453" y="17455"/>
                    <a:pt x="453" y="11419"/>
                  </a:cubicBezTo>
                  <a:cubicBezTo>
                    <a:pt x="453" y="5370"/>
                    <a:pt x="5382" y="441"/>
                    <a:pt x="11418" y="441"/>
                  </a:cubicBezTo>
                  <a:close/>
                  <a:moveTo>
                    <a:pt x="11418" y="1"/>
                  </a:moveTo>
                  <a:cubicBezTo>
                    <a:pt x="5120" y="1"/>
                    <a:pt x="0" y="5120"/>
                    <a:pt x="0" y="11419"/>
                  </a:cubicBezTo>
                  <a:cubicBezTo>
                    <a:pt x="0" y="17705"/>
                    <a:pt x="5120" y="22825"/>
                    <a:pt x="11418" y="22825"/>
                  </a:cubicBezTo>
                  <a:cubicBezTo>
                    <a:pt x="17717" y="22825"/>
                    <a:pt x="22837" y="17705"/>
                    <a:pt x="22837" y="11419"/>
                  </a:cubicBezTo>
                  <a:cubicBezTo>
                    <a:pt x="22837" y="5120"/>
                    <a:pt x="17717" y="1"/>
                    <a:pt x="11418" y="1"/>
                  </a:cubicBezTo>
                  <a:close/>
                </a:path>
              </a:pathLst>
            </a:custGeom>
            <a:noFill/>
            <a:ln cap="flat" cmpd="sng" w="9525">
              <a:solidFill>
                <a:schemeClr val="lt1"/>
              </a:solidFill>
              <a:prstDash val="solid"/>
              <a:round/>
              <a:headEnd len="sm" w="sm" type="none"/>
              <a:tailEnd len="sm" w="sm" type="none"/>
            </a:ln>
            <a:effectLst>
              <a:outerShdw blurRad="114300" rotWithShape="0" algn="bl">
                <a:schemeClr val="lt1">
                  <a:alpha val="6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4"/>
            <p:cNvSpPr/>
            <p:nvPr/>
          </p:nvSpPr>
          <p:spPr>
            <a:xfrm>
              <a:off x="2964650" y="2447750"/>
              <a:ext cx="570925" cy="570625"/>
            </a:xfrm>
            <a:custGeom>
              <a:rect b="b" l="l" r="r" t="t"/>
              <a:pathLst>
                <a:path extrusionOk="0" h="22825" w="22837">
                  <a:moveTo>
                    <a:pt x="11418" y="441"/>
                  </a:moveTo>
                  <a:cubicBezTo>
                    <a:pt x="17455" y="441"/>
                    <a:pt x="22384" y="5370"/>
                    <a:pt x="22384" y="11419"/>
                  </a:cubicBezTo>
                  <a:cubicBezTo>
                    <a:pt x="22384" y="17455"/>
                    <a:pt x="17455" y="22384"/>
                    <a:pt x="11418" y="22384"/>
                  </a:cubicBezTo>
                  <a:cubicBezTo>
                    <a:pt x="5370" y="22384"/>
                    <a:pt x="453" y="17455"/>
                    <a:pt x="453" y="11419"/>
                  </a:cubicBezTo>
                  <a:cubicBezTo>
                    <a:pt x="453" y="5370"/>
                    <a:pt x="5370" y="441"/>
                    <a:pt x="11418" y="441"/>
                  </a:cubicBezTo>
                  <a:close/>
                  <a:moveTo>
                    <a:pt x="11418" y="1"/>
                  </a:moveTo>
                  <a:cubicBezTo>
                    <a:pt x="5120" y="1"/>
                    <a:pt x="0" y="5120"/>
                    <a:pt x="0" y="11419"/>
                  </a:cubicBezTo>
                  <a:cubicBezTo>
                    <a:pt x="0" y="17705"/>
                    <a:pt x="5120" y="22825"/>
                    <a:pt x="11418" y="22825"/>
                  </a:cubicBezTo>
                  <a:cubicBezTo>
                    <a:pt x="17717" y="22825"/>
                    <a:pt x="22836" y="17705"/>
                    <a:pt x="22836" y="11419"/>
                  </a:cubicBezTo>
                  <a:cubicBezTo>
                    <a:pt x="22836" y="5120"/>
                    <a:pt x="17717" y="1"/>
                    <a:pt x="11418" y="1"/>
                  </a:cubicBezTo>
                  <a:close/>
                </a:path>
              </a:pathLst>
            </a:custGeom>
            <a:noFill/>
            <a:ln cap="flat" cmpd="sng" w="9525">
              <a:solidFill>
                <a:schemeClr val="lt1"/>
              </a:solidFill>
              <a:prstDash val="solid"/>
              <a:round/>
              <a:headEnd len="sm" w="sm" type="none"/>
              <a:tailEnd len="sm" w="sm" type="none"/>
            </a:ln>
            <a:effectLst>
              <a:outerShdw blurRad="114300" rotWithShape="0" algn="bl">
                <a:schemeClr val="lt1">
                  <a:alpha val="6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4"/>
            <p:cNvSpPr/>
            <p:nvPr/>
          </p:nvSpPr>
          <p:spPr>
            <a:xfrm>
              <a:off x="2263375" y="2447750"/>
              <a:ext cx="570625" cy="570625"/>
            </a:xfrm>
            <a:custGeom>
              <a:rect b="b" l="l" r="r" t="t"/>
              <a:pathLst>
                <a:path extrusionOk="0" h="22825" w="22825">
                  <a:moveTo>
                    <a:pt x="11418" y="441"/>
                  </a:moveTo>
                  <a:cubicBezTo>
                    <a:pt x="17455" y="441"/>
                    <a:pt x="22384" y="5370"/>
                    <a:pt x="22384" y="11419"/>
                  </a:cubicBezTo>
                  <a:cubicBezTo>
                    <a:pt x="22384" y="17455"/>
                    <a:pt x="17455" y="22384"/>
                    <a:pt x="11418" y="22384"/>
                  </a:cubicBezTo>
                  <a:cubicBezTo>
                    <a:pt x="5370" y="22384"/>
                    <a:pt x="441" y="17455"/>
                    <a:pt x="441" y="11419"/>
                  </a:cubicBezTo>
                  <a:cubicBezTo>
                    <a:pt x="441" y="5370"/>
                    <a:pt x="5370" y="441"/>
                    <a:pt x="11418" y="441"/>
                  </a:cubicBezTo>
                  <a:close/>
                  <a:moveTo>
                    <a:pt x="11418" y="1"/>
                  </a:moveTo>
                  <a:cubicBezTo>
                    <a:pt x="5120" y="1"/>
                    <a:pt x="0" y="5120"/>
                    <a:pt x="0" y="11419"/>
                  </a:cubicBezTo>
                  <a:cubicBezTo>
                    <a:pt x="0" y="17705"/>
                    <a:pt x="5120" y="22825"/>
                    <a:pt x="11418" y="22825"/>
                  </a:cubicBezTo>
                  <a:cubicBezTo>
                    <a:pt x="17705" y="22825"/>
                    <a:pt x="22824" y="17705"/>
                    <a:pt x="22824" y="11419"/>
                  </a:cubicBezTo>
                  <a:cubicBezTo>
                    <a:pt x="22824" y="5120"/>
                    <a:pt x="17705" y="1"/>
                    <a:pt x="11418" y="1"/>
                  </a:cubicBezTo>
                  <a:close/>
                </a:path>
              </a:pathLst>
            </a:custGeom>
            <a:noFill/>
            <a:ln cap="flat" cmpd="sng" w="9525">
              <a:solidFill>
                <a:schemeClr val="lt1"/>
              </a:solidFill>
              <a:prstDash val="solid"/>
              <a:round/>
              <a:headEnd len="sm" w="sm" type="none"/>
              <a:tailEnd len="sm" w="sm" type="none"/>
            </a:ln>
            <a:effectLst>
              <a:outerShdw blurRad="114300" rotWithShape="0" algn="bl">
                <a:schemeClr val="lt1">
                  <a:alpha val="6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 name="Google Shape;1260;p64"/>
          <p:cNvSpPr txBox="1"/>
          <p:nvPr/>
        </p:nvSpPr>
        <p:spPr>
          <a:xfrm>
            <a:off x="6198950" y="4414245"/>
            <a:ext cx="2330700" cy="244500"/>
          </a:xfrm>
          <a:prstGeom prst="rect">
            <a:avLst/>
          </a:prstGeom>
          <a:noFill/>
          <a:ln>
            <a:noFill/>
          </a:ln>
        </p:spPr>
        <p:txBody>
          <a:bodyPr anchorCtr="0" anchor="ctr" bIns="91425" lIns="91425" spcFirstLastPara="1" rIns="91425" wrap="square" tIns="91425">
            <a:noAutofit/>
          </a:bodyPr>
          <a:lstStyle/>
          <a:p>
            <a:pPr indent="0" lvl="0" marL="0" rtl="0" algn="r">
              <a:spcBef>
                <a:spcPts val="300"/>
              </a:spcBef>
              <a:spcAft>
                <a:spcPts val="0"/>
              </a:spcAft>
              <a:buNone/>
            </a:pPr>
            <a:r>
              <a:rPr lang="en" sz="1000">
                <a:solidFill>
                  <a:srgbClr val="FFFFFF"/>
                </a:solidFill>
                <a:latin typeface="IBM Plex Sans"/>
                <a:ea typeface="IBM Plex Sans"/>
                <a:cs typeface="IBM Plex Sans"/>
                <a:sym typeface="IBM Plex Sans"/>
              </a:rPr>
              <a:t>Please keep this slide for attribution</a:t>
            </a:r>
            <a:r>
              <a:rPr lang="en" sz="900">
                <a:solidFill>
                  <a:srgbClr val="FFFFFF"/>
                </a:solidFill>
                <a:latin typeface="IBM Plex Sans"/>
                <a:ea typeface="IBM Plex Sans"/>
                <a:cs typeface="IBM Plex Sans"/>
                <a:sym typeface="IBM Plex Sans"/>
              </a:rPr>
              <a:t>.</a:t>
            </a:r>
            <a:endParaRPr>
              <a:solidFill>
                <a:srgbClr val="FFFFFF"/>
              </a:solidFill>
              <a:latin typeface="IBM Plex Sans"/>
              <a:ea typeface="IBM Plex Sans"/>
              <a:cs typeface="IBM Plex Sans"/>
              <a:sym typeface="IBM Plex Sans"/>
            </a:endParaRPr>
          </a:p>
        </p:txBody>
      </p:sp>
      <p:sp>
        <p:nvSpPr>
          <p:cNvPr id="1261" name="Google Shape;1261;p64"/>
          <p:cNvSpPr/>
          <p:nvPr/>
        </p:nvSpPr>
        <p:spPr>
          <a:xfrm rot="6189828">
            <a:off x="7212018" y="965546"/>
            <a:ext cx="364663" cy="341808"/>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6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ECONOMY ICON PACK</a:t>
            </a:r>
            <a:endParaRPr/>
          </a:p>
        </p:txBody>
      </p:sp>
      <p:grpSp>
        <p:nvGrpSpPr>
          <p:cNvPr id="1267" name="Google Shape;1267;p65"/>
          <p:cNvGrpSpPr/>
          <p:nvPr/>
        </p:nvGrpSpPr>
        <p:grpSpPr>
          <a:xfrm>
            <a:off x="1028781" y="1280935"/>
            <a:ext cx="7086439" cy="3150980"/>
            <a:chOff x="861700" y="1710450"/>
            <a:chExt cx="5898975" cy="2622975"/>
          </a:xfrm>
        </p:grpSpPr>
        <p:grpSp>
          <p:nvGrpSpPr>
            <p:cNvPr id="1268" name="Google Shape;1268;p65"/>
            <p:cNvGrpSpPr/>
            <p:nvPr/>
          </p:nvGrpSpPr>
          <p:grpSpPr>
            <a:xfrm>
              <a:off x="6457650" y="4065500"/>
              <a:ext cx="303025" cy="235775"/>
              <a:chOff x="6457650" y="4065500"/>
              <a:chExt cx="303025" cy="235775"/>
            </a:xfrm>
          </p:grpSpPr>
          <p:sp>
            <p:nvSpPr>
              <p:cNvPr id="1269" name="Google Shape;1269;p65"/>
              <p:cNvSpPr/>
              <p:nvPr/>
            </p:nvSpPr>
            <p:spPr>
              <a:xfrm>
                <a:off x="6534725" y="4114325"/>
                <a:ext cx="81900" cy="136350"/>
              </a:xfrm>
              <a:custGeom>
                <a:rect b="b" l="l" r="r" t="t"/>
                <a:pathLst>
                  <a:path extrusionOk="0" h="5454" w="3276">
                    <a:moveTo>
                      <a:pt x="1620" y="1"/>
                    </a:moveTo>
                    <a:cubicBezTo>
                      <a:pt x="1430" y="1"/>
                      <a:pt x="1263" y="155"/>
                      <a:pt x="1263" y="358"/>
                    </a:cubicBezTo>
                    <a:lnTo>
                      <a:pt x="1263" y="774"/>
                    </a:lnTo>
                    <a:cubicBezTo>
                      <a:pt x="441" y="774"/>
                      <a:pt x="13" y="1346"/>
                      <a:pt x="13" y="1929"/>
                    </a:cubicBezTo>
                    <a:cubicBezTo>
                      <a:pt x="13" y="2572"/>
                      <a:pt x="537" y="3084"/>
                      <a:pt x="1168" y="3084"/>
                    </a:cubicBezTo>
                    <a:lnTo>
                      <a:pt x="2061" y="3084"/>
                    </a:lnTo>
                    <a:cubicBezTo>
                      <a:pt x="2323" y="3084"/>
                      <a:pt x="2513" y="3287"/>
                      <a:pt x="2513" y="3537"/>
                    </a:cubicBezTo>
                    <a:cubicBezTo>
                      <a:pt x="2513" y="3787"/>
                      <a:pt x="2323" y="3977"/>
                      <a:pt x="2061" y="3977"/>
                    </a:cubicBezTo>
                    <a:lnTo>
                      <a:pt x="1132" y="3977"/>
                    </a:lnTo>
                    <a:cubicBezTo>
                      <a:pt x="953" y="3977"/>
                      <a:pt x="775" y="3894"/>
                      <a:pt x="656" y="3739"/>
                    </a:cubicBezTo>
                    <a:cubicBezTo>
                      <a:pt x="591" y="3661"/>
                      <a:pt x="494" y="3622"/>
                      <a:pt x="394" y="3622"/>
                    </a:cubicBezTo>
                    <a:cubicBezTo>
                      <a:pt x="311" y="3622"/>
                      <a:pt x="226" y="3649"/>
                      <a:pt x="156" y="3703"/>
                    </a:cubicBezTo>
                    <a:cubicBezTo>
                      <a:pt x="13" y="3822"/>
                      <a:pt x="1" y="4037"/>
                      <a:pt x="120" y="4192"/>
                    </a:cubicBezTo>
                    <a:cubicBezTo>
                      <a:pt x="441" y="4596"/>
                      <a:pt x="834" y="4680"/>
                      <a:pt x="1275" y="4680"/>
                    </a:cubicBezTo>
                    <a:lnTo>
                      <a:pt x="1275" y="5096"/>
                    </a:lnTo>
                    <a:cubicBezTo>
                      <a:pt x="1275" y="5287"/>
                      <a:pt x="1441" y="5454"/>
                      <a:pt x="1632" y="5454"/>
                    </a:cubicBezTo>
                    <a:cubicBezTo>
                      <a:pt x="1822" y="5454"/>
                      <a:pt x="1989" y="5287"/>
                      <a:pt x="1989" y="5096"/>
                    </a:cubicBezTo>
                    <a:lnTo>
                      <a:pt x="1989" y="4680"/>
                    </a:lnTo>
                    <a:cubicBezTo>
                      <a:pt x="2799" y="4680"/>
                      <a:pt x="3239" y="4132"/>
                      <a:pt x="3239" y="3525"/>
                    </a:cubicBezTo>
                    <a:cubicBezTo>
                      <a:pt x="3239" y="2918"/>
                      <a:pt x="2727" y="2394"/>
                      <a:pt x="2084" y="2394"/>
                    </a:cubicBezTo>
                    <a:lnTo>
                      <a:pt x="1191" y="2394"/>
                    </a:lnTo>
                    <a:cubicBezTo>
                      <a:pt x="941" y="2394"/>
                      <a:pt x="739" y="2203"/>
                      <a:pt x="739" y="1941"/>
                    </a:cubicBezTo>
                    <a:cubicBezTo>
                      <a:pt x="739" y="1691"/>
                      <a:pt x="941" y="1501"/>
                      <a:pt x="1191" y="1501"/>
                    </a:cubicBezTo>
                    <a:lnTo>
                      <a:pt x="2037" y="1501"/>
                    </a:lnTo>
                    <a:cubicBezTo>
                      <a:pt x="2251" y="1501"/>
                      <a:pt x="2454" y="1620"/>
                      <a:pt x="2573" y="1798"/>
                    </a:cubicBezTo>
                    <a:cubicBezTo>
                      <a:pt x="2641" y="1904"/>
                      <a:pt x="2757" y="1957"/>
                      <a:pt x="2873" y="1957"/>
                    </a:cubicBezTo>
                    <a:cubicBezTo>
                      <a:pt x="2939" y="1957"/>
                      <a:pt x="3004" y="1940"/>
                      <a:pt x="3061" y="1906"/>
                    </a:cubicBezTo>
                    <a:cubicBezTo>
                      <a:pt x="3227" y="1798"/>
                      <a:pt x="3275" y="1572"/>
                      <a:pt x="3168" y="1405"/>
                    </a:cubicBezTo>
                    <a:lnTo>
                      <a:pt x="3168" y="1394"/>
                    </a:lnTo>
                    <a:cubicBezTo>
                      <a:pt x="2918" y="1013"/>
                      <a:pt x="2513" y="774"/>
                      <a:pt x="1977" y="774"/>
                    </a:cubicBezTo>
                    <a:lnTo>
                      <a:pt x="1977" y="358"/>
                    </a:lnTo>
                    <a:cubicBezTo>
                      <a:pt x="1977" y="155"/>
                      <a:pt x="1811" y="1"/>
                      <a:pt x="1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5"/>
              <p:cNvSpPr/>
              <p:nvPr/>
            </p:nvSpPr>
            <p:spPr>
              <a:xfrm>
                <a:off x="6457650" y="4065500"/>
                <a:ext cx="303025" cy="235775"/>
              </a:xfrm>
              <a:custGeom>
                <a:rect b="b" l="l" r="r" t="t"/>
                <a:pathLst>
                  <a:path extrusionOk="0" h="9431" w="12121">
                    <a:moveTo>
                      <a:pt x="10466" y="1227"/>
                    </a:moveTo>
                    <a:lnTo>
                      <a:pt x="10192" y="5502"/>
                    </a:lnTo>
                    <a:cubicBezTo>
                      <a:pt x="10180" y="5716"/>
                      <a:pt x="10347" y="5871"/>
                      <a:pt x="10549" y="5871"/>
                    </a:cubicBezTo>
                    <a:lnTo>
                      <a:pt x="11001" y="5871"/>
                    </a:lnTo>
                    <a:lnTo>
                      <a:pt x="9561" y="7919"/>
                    </a:lnTo>
                    <a:cubicBezTo>
                      <a:pt x="9347" y="7633"/>
                      <a:pt x="8334" y="6168"/>
                      <a:pt x="8132" y="5871"/>
                    </a:cubicBezTo>
                    <a:lnTo>
                      <a:pt x="8573" y="5871"/>
                    </a:lnTo>
                    <a:cubicBezTo>
                      <a:pt x="8787" y="5871"/>
                      <a:pt x="8942" y="5692"/>
                      <a:pt x="8930" y="5502"/>
                    </a:cubicBezTo>
                    <a:lnTo>
                      <a:pt x="8668" y="1227"/>
                    </a:lnTo>
                    <a:close/>
                    <a:moveTo>
                      <a:pt x="4739" y="680"/>
                    </a:moveTo>
                    <a:cubicBezTo>
                      <a:pt x="6060" y="680"/>
                      <a:pt x="7275" y="1323"/>
                      <a:pt x="8025" y="2406"/>
                    </a:cubicBezTo>
                    <a:lnTo>
                      <a:pt x="8192" y="5180"/>
                    </a:lnTo>
                    <a:lnTo>
                      <a:pt x="7442" y="5180"/>
                    </a:lnTo>
                    <a:cubicBezTo>
                      <a:pt x="7156" y="5180"/>
                      <a:pt x="7001" y="5502"/>
                      <a:pt x="7156" y="5728"/>
                    </a:cubicBezTo>
                    <a:lnTo>
                      <a:pt x="8037" y="6978"/>
                    </a:lnTo>
                    <a:cubicBezTo>
                      <a:pt x="7275" y="8061"/>
                      <a:pt x="6060" y="8716"/>
                      <a:pt x="4739" y="8716"/>
                    </a:cubicBezTo>
                    <a:cubicBezTo>
                      <a:pt x="2512" y="8716"/>
                      <a:pt x="714" y="6918"/>
                      <a:pt x="714" y="4704"/>
                    </a:cubicBezTo>
                    <a:cubicBezTo>
                      <a:pt x="714" y="2489"/>
                      <a:pt x="2512" y="680"/>
                      <a:pt x="4739" y="680"/>
                    </a:cubicBezTo>
                    <a:close/>
                    <a:moveTo>
                      <a:pt x="4715" y="1"/>
                    </a:moveTo>
                    <a:cubicBezTo>
                      <a:pt x="2119" y="1"/>
                      <a:pt x="0" y="2108"/>
                      <a:pt x="0" y="4716"/>
                    </a:cubicBezTo>
                    <a:cubicBezTo>
                      <a:pt x="0" y="7323"/>
                      <a:pt x="2119" y="9431"/>
                      <a:pt x="4715" y="9431"/>
                    </a:cubicBezTo>
                    <a:cubicBezTo>
                      <a:pt x="6168" y="9431"/>
                      <a:pt x="7549" y="8776"/>
                      <a:pt x="8454" y="7609"/>
                    </a:cubicBezTo>
                    <a:lnTo>
                      <a:pt x="9263" y="8752"/>
                    </a:lnTo>
                    <a:cubicBezTo>
                      <a:pt x="9329" y="8847"/>
                      <a:pt x="9436" y="8895"/>
                      <a:pt x="9544" y="8895"/>
                    </a:cubicBezTo>
                    <a:cubicBezTo>
                      <a:pt x="9653" y="8895"/>
                      <a:pt x="9763" y="8847"/>
                      <a:pt x="9835" y="8752"/>
                    </a:cubicBezTo>
                    <a:lnTo>
                      <a:pt x="11954" y="5740"/>
                    </a:lnTo>
                    <a:cubicBezTo>
                      <a:pt x="12121" y="5490"/>
                      <a:pt x="11954" y="5180"/>
                      <a:pt x="11656" y="5180"/>
                    </a:cubicBezTo>
                    <a:lnTo>
                      <a:pt x="10906" y="5180"/>
                    </a:lnTo>
                    <a:lnTo>
                      <a:pt x="11180" y="906"/>
                    </a:lnTo>
                    <a:cubicBezTo>
                      <a:pt x="11192" y="703"/>
                      <a:pt x="11025" y="537"/>
                      <a:pt x="10823" y="537"/>
                    </a:cubicBezTo>
                    <a:lnTo>
                      <a:pt x="8275" y="537"/>
                    </a:lnTo>
                    <a:cubicBezTo>
                      <a:pt x="8073" y="537"/>
                      <a:pt x="7906" y="715"/>
                      <a:pt x="7918" y="906"/>
                    </a:cubicBezTo>
                    <a:lnTo>
                      <a:pt x="7930" y="1263"/>
                    </a:lnTo>
                    <a:cubicBezTo>
                      <a:pt x="7072" y="465"/>
                      <a:pt x="5929" y="1"/>
                      <a:pt x="47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 name="Google Shape;1271;p65"/>
            <p:cNvGrpSpPr/>
            <p:nvPr/>
          </p:nvGrpSpPr>
          <p:grpSpPr>
            <a:xfrm>
              <a:off x="5833750" y="4045275"/>
              <a:ext cx="299775" cy="275350"/>
              <a:chOff x="5833750" y="4045275"/>
              <a:chExt cx="299775" cy="275350"/>
            </a:xfrm>
          </p:grpSpPr>
          <p:sp>
            <p:nvSpPr>
              <p:cNvPr id="1272" name="Google Shape;1272;p65"/>
              <p:cNvSpPr/>
              <p:nvPr/>
            </p:nvSpPr>
            <p:spPr>
              <a:xfrm>
                <a:off x="5833750" y="4045275"/>
                <a:ext cx="299775" cy="275350"/>
              </a:xfrm>
              <a:custGeom>
                <a:rect b="b" l="l" r="r" t="t"/>
                <a:pathLst>
                  <a:path extrusionOk="0" h="11014" w="11991">
                    <a:moveTo>
                      <a:pt x="10942" y="703"/>
                    </a:moveTo>
                    <a:cubicBezTo>
                      <a:pt x="11133" y="703"/>
                      <a:pt x="11300" y="869"/>
                      <a:pt x="11300" y="1060"/>
                    </a:cubicBezTo>
                    <a:lnTo>
                      <a:pt x="11300" y="7549"/>
                    </a:lnTo>
                    <a:cubicBezTo>
                      <a:pt x="11300" y="7739"/>
                      <a:pt x="11133" y="7906"/>
                      <a:pt x="10942" y="7906"/>
                    </a:cubicBezTo>
                    <a:lnTo>
                      <a:pt x="1060" y="7906"/>
                    </a:lnTo>
                    <a:cubicBezTo>
                      <a:pt x="858" y="7906"/>
                      <a:pt x="703" y="7739"/>
                      <a:pt x="703" y="7549"/>
                    </a:cubicBezTo>
                    <a:lnTo>
                      <a:pt x="703" y="1060"/>
                    </a:lnTo>
                    <a:cubicBezTo>
                      <a:pt x="703" y="869"/>
                      <a:pt x="858" y="703"/>
                      <a:pt x="1060" y="703"/>
                    </a:cubicBezTo>
                    <a:close/>
                    <a:moveTo>
                      <a:pt x="6656" y="8620"/>
                    </a:moveTo>
                    <a:lnTo>
                      <a:pt x="6787" y="10323"/>
                    </a:lnTo>
                    <a:lnTo>
                      <a:pt x="5204" y="10323"/>
                    </a:lnTo>
                    <a:lnTo>
                      <a:pt x="5358" y="8620"/>
                    </a:lnTo>
                    <a:close/>
                    <a:moveTo>
                      <a:pt x="1060" y="0"/>
                    </a:moveTo>
                    <a:cubicBezTo>
                      <a:pt x="477" y="0"/>
                      <a:pt x="1" y="477"/>
                      <a:pt x="1" y="1060"/>
                    </a:cubicBezTo>
                    <a:lnTo>
                      <a:pt x="1" y="7549"/>
                    </a:lnTo>
                    <a:cubicBezTo>
                      <a:pt x="1" y="8132"/>
                      <a:pt x="477" y="8608"/>
                      <a:pt x="1060" y="8608"/>
                    </a:cubicBezTo>
                    <a:lnTo>
                      <a:pt x="4644" y="8608"/>
                    </a:lnTo>
                    <a:lnTo>
                      <a:pt x="4489" y="10299"/>
                    </a:lnTo>
                    <a:lnTo>
                      <a:pt x="3703" y="10299"/>
                    </a:lnTo>
                    <a:cubicBezTo>
                      <a:pt x="3513" y="10299"/>
                      <a:pt x="3346" y="10466"/>
                      <a:pt x="3346" y="10656"/>
                    </a:cubicBezTo>
                    <a:cubicBezTo>
                      <a:pt x="3346" y="10859"/>
                      <a:pt x="3513" y="11014"/>
                      <a:pt x="3703" y="11014"/>
                    </a:cubicBezTo>
                    <a:lnTo>
                      <a:pt x="8275" y="11014"/>
                    </a:lnTo>
                    <a:cubicBezTo>
                      <a:pt x="8466" y="11014"/>
                      <a:pt x="8633" y="10859"/>
                      <a:pt x="8633" y="10656"/>
                    </a:cubicBezTo>
                    <a:cubicBezTo>
                      <a:pt x="8633" y="10466"/>
                      <a:pt x="8466" y="10299"/>
                      <a:pt x="8275" y="10299"/>
                    </a:cubicBezTo>
                    <a:lnTo>
                      <a:pt x="7490" y="10299"/>
                    </a:lnTo>
                    <a:lnTo>
                      <a:pt x="7335" y="8608"/>
                    </a:lnTo>
                    <a:lnTo>
                      <a:pt x="10919" y="8608"/>
                    </a:lnTo>
                    <a:cubicBezTo>
                      <a:pt x="11502" y="8608"/>
                      <a:pt x="11978" y="8132"/>
                      <a:pt x="11978" y="7549"/>
                    </a:cubicBezTo>
                    <a:lnTo>
                      <a:pt x="11978" y="1060"/>
                    </a:lnTo>
                    <a:cubicBezTo>
                      <a:pt x="11990" y="477"/>
                      <a:pt x="11514" y="0"/>
                      <a:pt x="109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5"/>
              <p:cNvSpPr/>
              <p:nvPr/>
            </p:nvSpPr>
            <p:spPr>
              <a:xfrm>
                <a:off x="5879900" y="4085150"/>
                <a:ext cx="209850" cy="135475"/>
              </a:xfrm>
              <a:custGeom>
                <a:rect b="b" l="l" r="r" t="t"/>
                <a:pathLst>
                  <a:path extrusionOk="0" h="5419" w="8394">
                    <a:moveTo>
                      <a:pt x="357" y="1"/>
                    </a:moveTo>
                    <a:cubicBezTo>
                      <a:pt x="155" y="1"/>
                      <a:pt x="0" y="167"/>
                      <a:pt x="0" y="358"/>
                    </a:cubicBezTo>
                    <a:lnTo>
                      <a:pt x="0" y="5061"/>
                    </a:lnTo>
                    <a:cubicBezTo>
                      <a:pt x="0" y="5251"/>
                      <a:pt x="155" y="5418"/>
                      <a:pt x="357" y="5418"/>
                    </a:cubicBezTo>
                    <a:lnTo>
                      <a:pt x="8037" y="5418"/>
                    </a:lnTo>
                    <a:cubicBezTo>
                      <a:pt x="8227" y="5418"/>
                      <a:pt x="8394" y="5251"/>
                      <a:pt x="8394" y="5061"/>
                    </a:cubicBezTo>
                    <a:cubicBezTo>
                      <a:pt x="8394" y="4870"/>
                      <a:pt x="8180" y="4716"/>
                      <a:pt x="7989" y="4716"/>
                    </a:cubicBezTo>
                    <a:lnTo>
                      <a:pt x="667" y="4716"/>
                    </a:lnTo>
                    <a:lnTo>
                      <a:pt x="667" y="2989"/>
                    </a:lnTo>
                    <a:lnTo>
                      <a:pt x="2203" y="3680"/>
                    </a:lnTo>
                    <a:cubicBezTo>
                      <a:pt x="2246" y="3700"/>
                      <a:pt x="2293" y="3709"/>
                      <a:pt x="2339" y="3709"/>
                    </a:cubicBezTo>
                    <a:cubicBezTo>
                      <a:pt x="2430" y="3709"/>
                      <a:pt x="2520" y="3672"/>
                      <a:pt x="2584" y="3608"/>
                    </a:cubicBezTo>
                    <a:lnTo>
                      <a:pt x="4191" y="2025"/>
                    </a:lnTo>
                    <a:lnTo>
                      <a:pt x="5691" y="3037"/>
                    </a:lnTo>
                    <a:cubicBezTo>
                      <a:pt x="5751" y="3077"/>
                      <a:pt x="5819" y="3096"/>
                      <a:pt x="5886" y="3096"/>
                    </a:cubicBezTo>
                    <a:cubicBezTo>
                      <a:pt x="5981" y="3096"/>
                      <a:pt x="6074" y="3059"/>
                      <a:pt x="6144" y="2989"/>
                    </a:cubicBezTo>
                    <a:lnTo>
                      <a:pt x="7620" y="1584"/>
                    </a:lnTo>
                    <a:lnTo>
                      <a:pt x="7620" y="1584"/>
                    </a:lnTo>
                    <a:lnTo>
                      <a:pt x="7608" y="2334"/>
                    </a:lnTo>
                    <a:cubicBezTo>
                      <a:pt x="7608" y="2537"/>
                      <a:pt x="7751" y="2692"/>
                      <a:pt x="7942" y="2692"/>
                    </a:cubicBezTo>
                    <a:lnTo>
                      <a:pt x="7953" y="2692"/>
                    </a:lnTo>
                    <a:cubicBezTo>
                      <a:pt x="8156" y="2692"/>
                      <a:pt x="8299" y="2549"/>
                      <a:pt x="8311" y="2358"/>
                    </a:cubicBezTo>
                    <a:lnTo>
                      <a:pt x="8358" y="751"/>
                    </a:lnTo>
                    <a:cubicBezTo>
                      <a:pt x="8358" y="548"/>
                      <a:pt x="8215" y="394"/>
                      <a:pt x="8013" y="394"/>
                    </a:cubicBezTo>
                    <a:lnTo>
                      <a:pt x="6418" y="346"/>
                    </a:lnTo>
                    <a:cubicBezTo>
                      <a:pt x="6215" y="346"/>
                      <a:pt x="6048" y="489"/>
                      <a:pt x="6048" y="691"/>
                    </a:cubicBezTo>
                    <a:cubicBezTo>
                      <a:pt x="6048" y="882"/>
                      <a:pt x="6203" y="1048"/>
                      <a:pt x="6394" y="1048"/>
                    </a:cubicBezTo>
                    <a:lnTo>
                      <a:pt x="7156" y="1060"/>
                    </a:lnTo>
                    <a:lnTo>
                      <a:pt x="5894" y="2275"/>
                    </a:lnTo>
                    <a:lnTo>
                      <a:pt x="4382" y="1263"/>
                    </a:lnTo>
                    <a:cubicBezTo>
                      <a:pt x="4326" y="1227"/>
                      <a:pt x="4259" y="1209"/>
                      <a:pt x="4192" y="1209"/>
                    </a:cubicBezTo>
                    <a:cubicBezTo>
                      <a:pt x="4101" y="1209"/>
                      <a:pt x="4009" y="1242"/>
                      <a:pt x="3941" y="1310"/>
                    </a:cubicBezTo>
                    <a:lnTo>
                      <a:pt x="2298" y="2918"/>
                    </a:lnTo>
                    <a:lnTo>
                      <a:pt x="714" y="2203"/>
                    </a:lnTo>
                    <a:lnTo>
                      <a:pt x="714" y="358"/>
                    </a:lnTo>
                    <a:cubicBezTo>
                      <a:pt x="714" y="167"/>
                      <a:pt x="548" y="1"/>
                      <a:pt x="3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65"/>
            <p:cNvGrpSpPr/>
            <p:nvPr/>
          </p:nvGrpSpPr>
          <p:grpSpPr>
            <a:xfrm>
              <a:off x="5231600" y="4033075"/>
              <a:ext cx="278025" cy="300350"/>
              <a:chOff x="5231600" y="4033075"/>
              <a:chExt cx="278025" cy="300350"/>
            </a:xfrm>
          </p:grpSpPr>
          <p:sp>
            <p:nvSpPr>
              <p:cNvPr id="1275" name="Google Shape;1275;p65"/>
              <p:cNvSpPr/>
              <p:nvPr/>
            </p:nvSpPr>
            <p:spPr>
              <a:xfrm>
                <a:off x="5231600" y="4115700"/>
                <a:ext cx="278025" cy="217725"/>
              </a:xfrm>
              <a:custGeom>
                <a:rect b="b" l="l" r="r" t="t"/>
                <a:pathLst>
                  <a:path extrusionOk="0" h="8709" w="11121">
                    <a:moveTo>
                      <a:pt x="8954" y="719"/>
                    </a:moveTo>
                    <a:lnTo>
                      <a:pt x="8787" y="1577"/>
                    </a:lnTo>
                    <a:cubicBezTo>
                      <a:pt x="8513" y="1434"/>
                      <a:pt x="8239" y="1315"/>
                      <a:pt x="7942" y="1220"/>
                    </a:cubicBezTo>
                    <a:cubicBezTo>
                      <a:pt x="8180" y="934"/>
                      <a:pt x="8513" y="755"/>
                      <a:pt x="8954" y="719"/>
                    </a:cubicBezTo>
                    <a:close/>
                    <a:moveTo>
                      <a:pt x="5215" y="1577"/>
                    </a:moveTo>
                    <a:cubicBezTo>
                      <a:pt x="6727" y="1577"/>
                      <a:pt x="8787" y="1779"/>
                      <a:pt x="9430" y="3184"/>
                    </a:cubicBezTo>
                    <a:cubicBezTo>
                      <a:pt x="9466" y="3303"/>
                      <a:pt x="9573" y="3375"/>
                      <a:pt x="9704" y="3386"/>
                    </a:cubicBezTo>
                    <a:lnTo>
                      <a:pt x="10466" y="3494"/>
                    </a:lnTo>
                    <a:lnTo>
                      <a:pt x="10466" y="4899"/>
                    </a:lnTo>
                    <a:lnTo>
                      <a:pt x="9763" y="4899"/>
                    </a:lnTo>
                    <a:cubicBezTo>
                      <a:pt x="9621" y="4899"/>
                      <a:pt x="9490" y="4982"/>
                      <a:pt x="9442" y="5137"/>
                    </a:cubicBezTo>
                    <a:cubicBezTo>
                      <a:pt x="9251" y="5672"/>
                      <a:pt x="8870" y="6077"/>
                      <a:pt x="8275" y="6351"/>
                    </a:cubicBezTo>
                    <a:cubicBezTo>
                      <a:pt x="8180" y="6399"/>
                      <a:pt x="8097" y="6506"/>
                      <a:pt x="8085" y="6625"/>
                    </a:cubicBezTo>
                    <a:lnTo>
                      <a:pt x="7894" y="8006"/>
                    </a:lnTo>
                    <a:lnTo>
                      <a:pt x="6930" y="8006"/>
                    </a:lnTo>
                    <a:lnTo>
                      <a:pt x="6930" y="7173"/>
                    </a:lnTo>
                    <a:cubicBezTo>
                      <a:pt x="6930" y="6977"/>
                      <a:pt x="6763" y="6815"/>
                      <a:pt x="6558" y="6815"/>
                    </a:cubicBezTo>
                    <a:cubicBezTo>
                      <a:pt x="6551" y="6815"/>
                      <a:pt x="6544" y="6815"/>
                      <a:pt x="6537" y="6815"/>
                    </a:cubicBezTo>
                    <a:cubicBezTo>
                      <a:pt x="6183" y="6856"/>
                      <a:pt x="5699" y="6890"/>
                      <a:pt x="5260" y="6890"/>
                    </a:cubicBezTo>
                    <a:cubicBezTo>
                      <a:pt x="5050" y="6890"/>
                      <a:pt x="4849" y="6882"/>
                      <a:pt x="4679" y="6863"/>
                    </a:cubicBezTo>
                    <a:cubicBezTo>
                      <a:pt x="4666" y="6862"/>
                      <a:pt x="4652" y="6861"/>
                      <a:pt x="4639" y="6861"/>
                    </a:cubicBezTo>
                    <a:cubicBezTo>
                      <a:pt x="4443" y="6861"/>
                      <a:pt x="4287" y="7020"/>
                      <a:pt x="4287" y="7220"/>
                    </a:cubicBezTo>
                    <a:lnTo>
                      <a:pt x="4287" y="8006"/>
                    </a:lnTo>
                    <a:lnTo>
                      <a:pt x="3322" y="8006"/>
                    </a:lnTo>
                    <a:lnTo>
                      <a:pt x="3120" y="6482"/>
                    </a:lnTo>
                    <a:cubicBezTo>
                      <a:pt x="3096" y="6399"/>
                      <a:pt x="3060" y="6303"/>
                      <a:pt x="2977" y="6244"/>
                    </a:cubicBezTo>
                    <a:cubicBezTo>
                      <a:pt x="2346" y="5768"/>
                      <a:pt x="1989" y="5053"/>
                      <a:pt x="1989" y="4220"/>
                    </a:cubicBezTo>
                    <a:cubicBezTo>
                      <a:pt x="1989" y="2613"/>
                      <a:pt x="3251" y="1577"/>
                      <a:pt x="5215" y="1577"/>
                    </a:cubicBezTo>
                    <a:close/>
                    <a:moveTo>
                      <a:pt x="9223" y="1"/>
                    </a:moveTo>
                    <a:cubicBezTo>
                      <a:pt x="8085" y="1"/>
                      <a:pt x="7487" y="564"/>
                      <a:pt x="7192" y="1029"/>
                    </a:cubicBezTo>
                    <a:cubicBezTo>
                      <a:pt x="6608" y="922"/>
                      <a:pt x="5941" y="862"/>
                      <a:pt x="5168" y="862"/>
                    </a:cubicBezTo>
                    <a:cubicBezTo>
                      <a:pt x="3096" y="862"/>
                      <a:pt x="1453" y="1946"/>
                      <a:pt x="1250" y="3887"/>
                    </a:cubicBezTo>
                    <a:lnTo>
                      <a:pt x="1096" y="3887"/>
                    </a:lnTo>
                    <a:cubicBezTo>
                      <a:pt x="881" y="3887"/>
                      <a:pt x="715" y="3720"/>
                      <a:pt x="715" y="3517"/>
                    </a:cubicBezTo>
                    <a:lnTo>
                      <a:pt x="715" y="2958"/>
                    </a:lnTo>
                    <a:cubicBezTo>
                      <a:pt x="715" y="2767"/>
                      <a:pt x="560" y="2601"/>
                      <a:pt x="357" y="2601"/>
                    </a:cubicBezTo>
                    <a:cubicBezTo>
                      <a:pt x="167" y="2601"/>
                      <a:pt x="0" y="2767"/>
                      <a:pt x="0" y="2958"/>
                    </a:cubicBezTo>
                    <a:lnTo>
                      <a:pt x="0" y="3517"/>
                    </a:lnTo>
                    <a:cubicBezTo>
                      <a:pt x="0" y="4113"/>
                      <a:pt x="500" y="4601"/>
                      <a:pt x="1096" y="4601"/>
                    </a:cubicBezTo>
                    <a:lnTo>
                      <a:pt x="1250" y="4601"/>
                    </a:lnTo>
                    <a:cubicBezTo>
                      <a:pt x="1346" y="5446"/>
                      <a:pt x="1739" y="6196"/>
                      <a:pt x="2393" y="6732"/>
                    </a:cubicBezTo>
                    <a:lnTo>
                      <a:pt x="2632" y="8399"/>
                    </a:lnTo>
                    <a:cubicBezTo>
                      <a:pt x="2667" y="8578"/>
                      <a:pt x="2810" y="8697"/>
                      <a:pt x="2977" y="8697"/>
                    </a:cubicBezTo>
                    <a:lnTo>
                      <a:pt x="4620" y="8697"/>
                    </a:lnTo>
                    <a:cubicBezTo>
                      <a:pt x="4810" y="8697"/>
                      <a:pt x="4977" y="8530"/>
                      <a:pt x="4977" y="8339"/>
                    </a:cubicBezTo>
                    <a:lnTo>
                      <a:pt x="4977" y="7577"/>
                    </a:lnTo>
                    <a:cubicBezTo>
                      <a:pt x="5043" y="7580"/>
                      <a:pt x="5124" y="7582"/>
                      <a:pt x="5216" y="7582"/>
                    </a:cubicBezTo>
                    <a:cubicBezTo>
                      <a:pt x="5491" y="7582"/>
                      <a:pt x="5864" y="7569"/>
                      <a:pt x="6203" y="7542"/>
                    </a:cubicBezTo>
                    <a:lnTo>
                      <a:pt x="6203" y="8351"/>
                    </a:lnTo>
                    <a:cubicBezTo>
                      <a:pt x="6203" y="8542"/>
                      <a:pt x="6370" y="8709"/>
                      <a:pt x="6561" y="8709"/>
                    </a:cubicBezTo>
                    <a:lnTo>
                      <a:pt x="8204" y="8709"/>
                    </a:lnTo>
                    <a:cubicBezTo>
                      <a:pt x="8382" y="8709"/>
                      <a:pt x="8537" y="8578"/>
                      <a:pt x="8549" y="8411"/>
                    </a:cubicBezTo>
                    <a:lnTo>
                      <a:pt x="8751" y="6899"/>
                    </a:lnTo>
                    <a:cubicBezTo>
                      <a:pt x="9335" y="6577"/>
                      <a:pt x="9751" y="6149"/>
                      <a:pt x="10002" y="5613"/>
                    </a:cubicBezTo>
                    <a:lnTo>
                      <a:pt x="10764" y="5613"/>
                    </a:lnTo>
                    <a:cubicBezTo>
                      <a:pt x="10954" y="5613"/>
                      <a:pt x="11121" y="5446"/>
                      <a:pt x="11121" y="5256"/>
                    </a:cubicBezTo>
                    <a:lnTo>
                      <a:pt x="11121" y="3184"/>
                    </a:lnTo>
                    <a:cubicBezTo>
                      <a:pt x="11121" y="2994"/>
                      <a:pt x="10990" y="2839"/>
                      <a:pt x="10811" y="2815"/>
                    </a:cubicBezTo>
                    <a:lnTo>
                      <a:pt x="9918" y="2696"/>
                    </a:lnTo>
                    <a:cubicBezTo>
                      <a:pt x="9787" y="2458"/>
                      <a:pt x="9621" y="2232"/>
                      <a:pt x="9406" y="2041"/>
                    </a:cubicBezTo>
                    <a:lnTo>
                      <a:pt x="9728" y="422"/>
                    </a:lnTo>
                    <a:cubicBezTo>
                      <a:pt x="9763" y="207"/>
                      <a:pt x="9609" y="17"/>
                      <a:pt x="9394" y="5"/>
                    </a:cubicBezTo>
                    <a:cubicBezTo>
                      <a:pt x="9336" y="2"/>
                      <a:pt x="9279" y="1"/>
                      <a:pt x="9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5"/>
              <p:cNvSpPr/>
              <p:nvPr/>
            </p:nvSpPr>
            <p:spPr>
              <a:xfrm>
                <a:off x="5422975" y="4193200"/>
                <a:ext cx="17900" cy="22650"/>
              </a:xfrm>
              <a:custGeom>
                <a:rect b="b" l="l" r="r" t="t"/>
                <a:pathLst>
                  <a:path extrusionOk="0" h="906" w="716">
                    <a:moveTo>
                      <a:pt x="358" y="1"/>
                    </a:moveTo>
                    <a:cubicBezTo>
                      <a:pt x="168" y="1"/>
                      <a:pt x="1" y="155"/>
                      <a:pt x="1" y="358"/>
                    </a:cubicBezTo>
                    <a:lnTo>
                      <a:pt x="1" y="548"/>
                    </a:lnTo>
                    <a:cubicBezTo>
                      <a:pt x="1" y="739"/>
                      <a:pt x="168" y="906"/>
                      <a:pt x="358" y="906"/>
                    </a:cubicBezTo>
                    <a:cubicBezTo>
                      <a:pt x="549" y="906"/>
                      <a:pt x="715" y="739"/>
                      <a:pt x="715" y="548"/>
                    </a:cubicBezTo>
                    <a:lnTo>
                      <a:pt x="715" y="358"/>
                    </a:lnTo>
                    <a:cubicBezTo>
                      <a:pt x="703" y="155"/>
                      <a:pt x="549"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5"/>
              <p:cNvSpPr/>
              <p:nvPr/>
            </p:nvSpPr>
            <p:spPr>
              <a:xfrm>
                <a:off x="5297675" y="4033075"/>
                <a:ext cx="114625" cy="87525"/>
              </a:xfrm>
              <a:custGeom>
                <a:rect b="b" l="l" r="r" t="t"/>
                <a:pathLst>
                  <a:path extrusionOk="0" h="3501" w="4585">
                    <a:moveTo>
                      <a:pt x="3108" y="703"/>
                    </a:moveTo>
                    <a:cubicBezTo>
                      <a:pt x="3525" y="703"/>
                      <a:pt x="3870" y="1048"/>
                      <a:pt x="3870" y="1465"/>
                    </a:cubicBezTo>
                    <a:cubicBezTo>
                      <a:pt x="3870" y="1885"/>
                      <a:pt x="3525" y="2218"/>
                      <a:pt x="3117" y="2218"/>
                    </a:cubicBezTo>
                    <a:cubicBezTo>
                      <a:pt x="3052" y="2218"/>
                      <a:pt x="2985" y="2209"/>
                      <a:pt x="2917" y="2191"/>
                    </a:cubicBezTo>
                    <a:cubicBezTo>
                      <a:pt x="2953" y="1738"/>
                      <a:pt x="2810" y="1310"/>
                      <a:pt x="2501" y="1000"/>
                    </a:cubicBezTo>
                    <a:cubicBezTo>
                      <a:pt x="2644" y="822"/>
                      <a:pt x="2870" y="703"/>
                      <a:pt x="3108" y="703"/>
                    </a:cubicBezTo>
                    <a:close/>
                    <a:moveTo>
                      <a:pt x="1465" y="1262"/>
                    </a:moveTo>
                    <a:cubicBezTo>
                      <a:pt x="1882" y="1262"/>
                      <a:pt x="2227" y="1607"/>
                      <a:pt x="2227" y="2024"/>
                    </a:cubicBezTo>
                    <a:cubicBezTo>
                      <a:pt x="2227" y="2441"/>
                      <a:pt x="1882" y="2786"/>
                      <a:pt x="1465" y="2786"/>
                    </a:cubicBezTo>
                    <a:cubicBezTo>
                      <a:pt x="1048" y="2786"/>
                      <a:pt x="715" y="2441"/>
                      <a:pt x="715" y="2024"/>
                    </a:cubicBezTo>
                    <a:cubicBezTo>
                      <a:pt x="715" y="1607"/>
                      <a:pt x="1048" y="1262"/>
                      <a:pt x="1465" y="1262"/>
                    </a:cubicBezTo>
                    <a:close/>
                    <a:moveTo>
                      <a:pt x="3120" y="0"/>
                    </a:moveTo>
                    <a:cubicBezTo>
                      <a:pt x="2632" y="0"/>
                      <a:pt x="2179" y="238"/>
                      <a:pt x="1917" y="643"/>
                    </a:cubicBezTo>
                    <a:cubicBezTo>
                      <a:pt x="1771" y="597"/>
                      <a:pt x="1623" y="575"/>
                      <a:pt x="1479" y="575"/>
                    </a:cubicBezTo>
                    <a:cubicBezTo>
                      <a:pt x="699" y="575"/>
                      <a:pt x="12" y="1212"/>
                      <a:pt x="12" y="2036"/>
                    </a:cubicBezTo>
                    <a:cubicBezTo>
                      <a:pt x="0" y="2846"/>
                      <a:pt x="655" y="3501"/>
                      <a:pt x="1465" y="3501"/>
                    </a:cubicBezTo>
                    <a:cubicBezTo>
                      <a:pt x="1977" y="3501"/>
                      <a:pt x="2406" y="3251"/>
                      <a:pt x="2679" y="2858"/>
                    </a:cubicBezTo>
                    <a:cubicBezTo>
                      <a:pt x="2828" y="2904"/>
                      <a:pt x="2977" y="2926"/>
                      <a:pt x="3122" y="2926"/>
                    </a:cubicBezTo>
                    <a:cubicBezTo>
                      <a:pt x="3906" y="2926"/>
                      <a:pt x="4584" y="2289"/>
                      <a:pt x="4584" y="1465"/>
                    </a:cubicBezTo>
                    <a:cubicBezTo>
                      <a:pt x="4584" y="655"/>
                      <a:pt x="3918" y="0"/>
                      <a:pt x="3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5"/>
              <p:cNvSpPr/>
              <p:nvPr/>
            </p:nvSpPr>
            <p:spPr>
              <a:xfrm>
                <a:off x="5333700" y="4175350"/>
                <a:ext cx="57175" cy="17875"/>
              </a:xfrm>
              <a:custGeom>
                <a:rect b="b" l="l" r="r" t="t"/>
                <a:pathLst>
                  <a:path extrusionOk="0" h="715" w="2287">
                    <a:moveTo>
                      <a:pt x="357" y="0"/>
                    </a:moveTo>
                    <a:cubicBezTo>
                      <a:pt x="167" y="0"/>
                      <a:pt x="0" y="155"/>
                      <a:pt x="0" y="358"/>
                    </a:cubicBezTo>
                    <a:cubicBezTo>
                      <a:pt x="0" y="548"/>
                      <a:pt x="167" y="715"/>
                      <a:pt x="357" y="715"/>
                    </a:cubicBezTo>
                    <a:lnTo>
                      <a:pt x="1929" y="715"/>
                    </a:lnTo>
                    <a:cubicBezTo>
                      <a:pt x="2131" y="715"/>
                      <a:pt x="2286" y="548"/>
                      <a:pt x="2286" y="358"/>
                    </a:cubicBezTo>
                    <a:cubicBezTo>
                      <a:pt x="2286" y="155"/>
                      <a:pt x="2131" y="0"/>
                      <a:pt x="1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65"/>
            <p:cNvGrpSpPr/>
            <p:nvPr/>
          </p:nvGrpSpPr>
          <p:grpSpPr>
            <a:xfrm>
              <a:off x="4607700" y="4033075"/>
              <a:ext cx="300075" cy="300050"/>
              <a:chOff x="4607700" y="4033075"/>
              <a:chExt cx="300075" cy="300050"/>
            </a:xfrm>
          </p:grpSpPr>
          <p:sp>
            <p:nvSpPr>
              <p:cNvPr id="1280" name="Google Shape;1280;p65"/>
              <p:cNvSpPr/>
              <p:nvPr/>
            </p:nvSpPr>
            <p:spPr>
              <a:xfrm>
                <a:off x="4607700" y="4033075"/>
                <a:ext cx="300075" cy="300050"/>
              </a:xfrm>
              <a:custGeom>
                <a:rect b="b" l="l" r="r" t="t"/>
                <a:pathLst>
                  <a:path extrusionOk="0" h="12002" w="12003">
                    <a:moveTo>
                      <a:pt x="5621" y="715"/>
                    </a:moveTo>
                    <a:lnTo>
                      <a:pt x="5621" y="1846"/>
                    </a:lnTo>
                    <a:lnTo>
                      <a:pt x="5644" y="1846"/>
                    </a:lnTo>
                    <a:cubicBezTo>
                      <a:pt x="4763" y="1917"/>
                      <a:pt x="3942" y="2274"/>
                      <a:pt x="3299" y="2810"/>
                    </a:cubicBezTo>
                    <a:lnTo>
                      <a:pt x="2501" y="2012"/>
                    </a:lnTo>
                    <a:cubicBezTo>
                      <a:pt x="3346" y="1262"/>
                      <a:pt x="4430" y="786"/>
                      <a:pt x="5621" y="715"/>
                    </a:cubicBezTo>
                    <a:close/>
                    <a:moveTo>
                      <a:pt x="6347" y="715"/>
                    </a:moveTo>
                    <a:cubicBezTo>
                      <a:pt x="7537" y="786"/>
                      <a:pt x="8621" y="1262"/>
                      <a:pt x="9466" y="2012"/>
                    </a:cubicBezTo>
                    <a:lnTo>
                      <a:pt x="8680" y="2810"/>
                    </a:lnTo>
                    <a:cubicBezTo>
                      <a:pt x="8037" y="2274"/>
                      <a:pt x="7240" y="1917"/>
                      <a:pt x="6347" y="1846"/>
                    </a:cubicBezTo>
                    <a:lnTo>
                      <a:pt x="6347" y="715"/>
                    </a:lnTo>
                    <a:close/>
                    <a:moveTo>
                      <a:pt x="9990" y="2500"/>
                    </a:moveTo>
                    <a:cubicBezTo>
                      <a:pt x="10716" y="3370"/>
                      <a:pt x="11193" y="4453"/>
                      <a:pt x="11288" y="5644"/>
                    </a:cubicBezTo>
                    <a:lnTo>
                      <a:pt x="10157" y="5644"/>
                    </a:lnTo>
                    <a:cubicBezTo>
                      <a:pt x="10073" y="4763"/>
                      <a:pt x="9716" y="3941"/>
                      <a:pt x="9180" y="3298"/>
                    </a:cubicBezTo>
                    <a:lnTo>
                      <a:pt x="9990" y="2500"/>
                    </a:lnTo>
                    <a:close/>
                    <a:moveTo>
                      <a:pt x="2013" y="2512"/>
                    </a:moveTo>
                    <a:lnTo>
                      <a:pt x="2811" y="3322"/>
                    </a:lnTo>
                    <a:cubicBezTo>
                      <a:pt x="2275" y="3953"/>
                      <a:pt x="1918" y="4763"/>
                      <a:pt x="1846" y="5656"/>
                    </a:cubicBezTo>
                    <a:lnTo>
                      <a:pt x="715" y="5656"/>
                    </a:lnTo>
                    <a:cubicBezTo>
                      <a:pt x="787" y="4453"/>
                      <a:pt x="1263" y="3370"/>
                      <a:pt x="2013" y="2512"/>
                    </a:cubicBezTo>
                    <a:close/>
                    <a:moveTo>
                      <a:pt x="6002" y="2560"/>
                    </a:moveTo>
                    <a:cubicBezTo>
                      <a:pt x="7907" y="2560"/>
                      <a:pt x="9454" y="4108"/>
                      <a:pt x="9454" y="6013"/>
                    </a:cubicBezTo>
                    <a:cubicBezTo>
                      <a:pt x="9454" y="7906"/>
                      <a:pt x="7907" y="9466"/>
                      <a:pt x="6002" y="9466"/>
                    </a:cubicBezTo>
                    <a:cubicBezTo>
                      <a:pt x="4097" y="9466"/>
                      <a:pt x="2549" y="7918"/>
                      <a:pt x="2549" y="6013"/>
                    </a:cubicBezTo>
                    <a:cubicBezTo>
                      <a:pt x="2549" y="4108"/>
                      <a:pt x="4097" y="2560"/>
                      <a:pt x="6002" y="2560"/>
                    </a:cubicBezTo>
                    <a:close/>
                    <a:moveTo>
                      <a:pt x="11276" y="6358"/>
                    </a:moveTo>
                    <a:cubicBezTo>
                      <a:pt x="11205" y="7549"/>
                      <a:pt x="10728" y="8632"/>
                      <a:pt x="9990" y="9477"/>
                    </a:cubicBezTo>
                    <a:lnTo>
                      <a:pt x="9180" y="8692"/>
                    </a:lnTo>
                    <a:cubicBezTo>
                      <a:pt x="9716" y="8049"/>
                      <a:pt x="10073" y="7251"/>
                      <a:pt x="10145" y="6358"/>
                    </a:cubicBezTo>
                    <a:close/>
                    <a:moveTo>
                      <a:pt x="1846" y="6358"/>
                    </a:moveTo>
                    <a:cubicBezTo>
                      <a:pt x="1918" y="7239"/>
                      <a:pt x="2275" y="8049"/>
                      <a:pt x="2811" y="8692"/>
                    </a:cubicBezTo>
                    <a:lnTo>
                      <a:pt x="2013" y="9501"/>
                    </a:lnTo>
                    <a:cubicBezTo>
                      <a:pt x="1263" y="8632"/>
                      <a:pt x="787" y="7549"/>
                      <a:pt x="715" y="6358"/>
                    </a:cubicBezTo>
                    <a:close/>
                    <a:moveTo>
                      <a:pt x="3299" y="9180"/>
                    </a:moveTo>
                    <a:cubicBezTo>
                      <a:pt x="3942" y="9716"/>
                      <a:pt x="4751" y="10073"/>
                      <a:pt x="5644" y="10156"/>
                    </a:cubicBezTo>
                    <a:lnTo>
                      <a:pt x="5644" y="11287"/>
                    </a:lnTo>
                    <a:cubicBezTo>
                      <a:pt x="4454" y="11204"/>
                      <a:pt x="3370" y="10728"/>
                      <a:pt x="2513" y="9989"/>
                    </a:cubicBezTo>
                    <a:lnTo>
                      <a:pt x="3299" y="9180"/>
                    </a:lnTo>
                    <a:close/>
                    <a:moveTo>
                      <a:pt x="8680" y="9180"/>
                    </a:moveTo>
                    <a:lnTo>
                      <a:pt x="9478" y="9989"/>
                    </a:lnTo>
                    <a:cubicBezTo>
                      <a:pt x="8633" y="10728"/>
                      <a:pt x="7549" y="11204"/>
                      <a:pt x="6359" y="11287"/>
                    </a:cubicBezTo>
                    <a:lnTo>
                      <a:pt x="6347" y="10156"/>
                    </a:lnTo>
                    <a:cubicBezTo>
                      <a:pt x="7216" y="10073"/>
                      <a:pt x="8037" y="9716"/>
                      <a:pt x="8680" y="9180"/>
                    </a:cubicBezTo>
                    <a:close/>
                    <a:moveTo>
                      <a:pt x="6002" y="0"/>
                    </a:moveTo>
                    <a:cubicBezTo>
                      <a:pt x="2680" y="0"/>
                      <a:pt x="1" y="2691"/>
                      <a:pt x="1" y="6001"/>
                    </a:cubicBezTo>
                    <a:cubicBezTo>
                      <a:pt x="1" y="9323"/>
                      <a:pt x="2692" y="12002"/>
                      <a:pt x="6002" y="12002"/>
                    </a:cubicBezTo>
                    <a:cubicBezTo>
                      <a:pt x="9300" y="12002"/>
                      <a:pt x="12002" y="9323"/>
                      <a:pt x="12002" y="6001"/>
                    </a:cubicBezTo>
                    <a:cubicBezTo>
                      <a:pt x="12002" y="2679"/>
                      <a:pt x="9300" y="0"/>
                      <a:pt x="6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5"/>
              <p:cNvSpPr/>
              <p:nvPr/>
            </p:nvSpPr>
            <p:spPr>
              <a:xfrm>
                <a:off x="4718425" y="4119375"/>
                <a:ext cx="77725" cy="127425"/>
              </a:xfrm>
              <a:custGeom>
                <a:rect b="b" l="l" r="r" t="t"/>
                <a:pathLst>
                  <a:path extrusionOk="0" h="5097" w="3109">
                    <a:moveTo>
                      <a:pt x="1549" y="1"/>
                    </a:moveTo>
                    <a:cubicBezTo>
                      <a:pt x="1358" y="1"/>
                      <a:pt x="1192" y="168"/>
                      <a:pt x="1192" y="358"/>
                    </a:cubicBezTo>
                    <a:lnTo>
                      <a:pt x="1192" y="715"/>
                    </a:lnTo>
                    <a:cubicBezTo>
                      <a:pt x="477" y="715"/>
                      <a:pt x="49" y="1239"/>
                      <a:pt x="49" y="1799"/>
                    </a:cubicBezTo>
                    <a:cubicBezTo>
                      <a:pt x="49" y="2394"/>
                      <a:pt x="537" y="2882"/>
                      <a:pt x="1132" y="2882"/>
                    </a:cubicBezTo>
                    <a:lnTo>
                      <a:pt x="1954" y="2882"/>
                    </a:lnTo>
                    <a:cubicBezTo>
                      <a:pt x="2168" y="2882"/>
                      <a:pt x="2346" y="3073"/>
                      <a:pt x="2346" y="3275"/>
                    </a:cubicBezTo>
                    <a:cubicBezTo>
                      <a:pt x="2346" y="3478"/>
                      <a:pt x="2180" y="3668"/>
                      <a:pt x="1954" y="3668"/>
                    </a:cubicBezTo>
                    <a:lnTo>
                      <a:pt x="1096" y="3668"/>
                    </a:lnTo>
                    <a:cubicBezTo>
                      <a:pt x="930" y="3668"/>
                      <a:pt x="763" y="3585"/>
                      <a:pt x="656" y="3454"/>
                    </a:cubicBezTo>
                    <a:cubicBezTo>
                      <a:pt x="588" y="3373"/>
                      <a:pt x="490" y="3330"/>
                      <a:pt x="389" y="3330"/>
                    </a:cubicBezTo>
                    <a:cubicBezTo>
                      <a:pt x="312" y="3330"/>
                      <a:pt x="234" y="3355"/>
                      <a:pt x="168" y="3406"/>
                    </a:cubicBezTo>
                    <a:cubicBezTo>
                      <a:pt x="25" y="3525"/>
                      <a:pt x="1" y="3751"/>
                      <a:pt x="120" y="3906"/>
                    </a:cubicBezTo>
                    <a:cubicBezTo>
                      <a:pt x="358" y="4180"/>
                      <a:pt x="715" y="4347"/>
                      <a:pt x="1096" y="4359"/>
                    </a:cubicBezTo>
                    <a:lnTo>
                      <a:pt x="1192" y="4359"/>
                    </a:lnTo>
                    <a:lnTo>
                      <a:pt x="1192" y="4740"/>
                    </a:lnTo>
                    <a:cubicBezTo>
                      <a:pt x="1192" y="4930"/>
                      <a:pt x="1358" y="5097"/>
                      <a:pt x="1549" y="5097"/>
                    </a:cubicBezTo>
                    <a:cubicBezTo>
                      <a:pt x="1751" y="5097"/>
                      <a:pt x="1918" y="4930"/>
                      <a:pt x="1918" y="4740"/>
                    </a:cubicBezTo>
                    <a:lnTo>
                      <a:pt x="1918" y="4382"/>
                    </a:lnTo>
                    <a:cubicBezTo>
                      <a:pt x="2608" y="4382"/>
                      <a:pt x="3061" y="3859"/>
                      <a:pt x="3061" y="3287"/>
                    </a:cubicBezTo>
                    <a:cubicBezTo>
                      <a:pt x="3073" y="2680"/>
                      <a:pt x="2585" y="2192"/>
                      <a:pt x="1977" y="2192"/>
                    </a:cubicBezTo>
                    <a:lnTo>
                      <a:pt x="1156" y="2192"/>
                    </a:lnTo>
                    <a:cubicBezTo>
                      <a:pt x="941" y="2192"/>
                      <a:pt x="763" y="2013"/>
                      <a:pt x="763" y="1799"/>
                    </a:cubicBezTo>
                    <a:cubicBezTo>
                      <a:pt x="763" y="1596"/>
                      <a:pt x="930" y="1418"/>
                      <a:pt x="1156" y="1418"/>
                    </a:cubicBezTo>
                    <a:lnTo>
                      <a:pt x="1942" y="1418"/>
                    </a:lnTo>
                    <a:cubicBezTo>
                      <a:pt x="2132" y="1418"/>
                      <a:pt x="2311" y="1525"/>
                      <a:pt x="2406" y="1668"/>
                    </a:cubicBezTo>
                    <a:cubicBezTo>
                      <a:pt x="2474" y="1774"/>
                      <a:pt x="2587" y="1832"/>
                      <a:pt x="2702" y="1832"/>
                    </a:cubicBezTo>
                    <a:cubicBezTo>
                      <a:pt x="2767" y="1832"/>
                      <a:pt x="2834" y="1814"/>
                      <a:pt x="2894" y="1775"/>
                    </a:cubicBezTo>
                    <a:cubicBezTo>
                      <a:pt x="3061" y="1668"/>
                      <a:pt x="3108" y="1442"/>
                      <a:pt x="3001" y="1287"/>
                    </a:cubicBezTo>
                    <a:cubicBezTo>
                      <a:pt x="2775" y="942"/>
                      <a:pt x="2406" y="703"/>
                      <a:pt x="1918" y="703"/>
                    </a:cubicBezTo>
                    <a:lnTo>
                      <a:pt x="1918" y="358"/>
                    </a:lnTo>
                    <a:cubicBezTo>
                      <a:pt x="1918" y="168"/>
                      <a:pt x="1751" y="1"/>
                      <a:pt x="1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65"/>
            <p:cNvGrpSpPr/>
            <p:nvPr/>
          </p:nvGrpSpPr>
          <p:grpSpPr>
            <a:xfrm>
              <a:off x="3982925" y="4033075"/>
              <a:ext cx="303325" cy="300050"/>
              <a:chOff x="3982925" y="4033075"/>
              <a:chExt cx="303325" cy="300050"/>
            </a:xfrm>
          </p:grpSpPr>
          <p:sp>
            <p:nvSpPr>
              <p:cNvPr id="1283" name="Google Shape;1283;p65"/>
              <p:cNvSpPr/>
              <p:nvPr/>
            </p:nvSpPr>
            <p:spPr>
              <a:xfrm>
                <a:off x="3982925" y="4033075"/>
                <a:ext cx="186050" cy="300050"/>
              </a:xfrm>
              <a:custGeom>
                <a:rect b="b" l="l" r="r" t="t"/>
                <a:pathLst>
                  <a:path extrusionOk="0" h="12002" w="7442">
                    <a:moveTo>
                      <a:pt x="6382" y="703"/>
                    </a:moveTo>
                    <a:cubicBezTo>
                      <a:pt x="6585" y="703"/>
                      <a:pt x="6751" y="869"/>
                      <a:pt x="6751" y="1060"/>
                    </a:cubicBezTo>
                    <a:lnTo>
                      <a:pt x="6751" y="10942"/>
                    </a:lnTo>
                    <a:cubicBezTo>
                      <a:pt x="6751" y="11132"/>
                      <a:pt x="6585" y="11299"/>
                      <a:pt x="6382" y="11299"/>
                    </a:cubicBezTo>
                    <a:lnTo>
                      <a:pt x="1060" y="11299"/>
                    </a:lnTo>
                    <a:cubicBezTo>
                      <a:pt x="870" y="11299"/>
                      <a:pt x="703" y="11132"/>
                      <a:pt x="703" y="10942"/>
                    </a:cubicBezTo>
                    <a:lnTo>
                      <a:pt x="703" y="1060"/>
                    </a:lnTo>
                    <a:cubicBezTo>
                      <a:pt x="703" y="869"/>
                      <a:pt x="870" y="703"/>
                      <a:pt x="1060" y="703"/>
                    </a:cubicBezTo>
                    <a:close/>
                    <a:moveTo>
                      <a:pt x="1060" y="0"/>
                    </a:moveTo>
                    <a:cubicBezTo>
                      <a:pt x="477" y="0"/>
                      <a:pt x="1" y="476"/>
                      <a:pt x="1" y="1060"/>
                    </a:cubicBezTo>
                    <a:lnTo>
                      <a:pt x="1" y="10942"/>
                    </a:lnTo>
                    <a:cubicBezTo>
                      <a:pt x="1" y="11525"/>
                      <a:pt x="477" y="12002"/>
                      <a:pt x="1060" y="12002"/>
                    </a:cubicBezTo>
                    <a:lnTo>
                      <a:pt x="6394" y="12002"/>
                    </a:lnTo>
                    <a:cubicBezTo>
                      <a:pt x="6966" y="12002"/>
                      <a:pt x="7442" y="11525"/>
                      <a:pt x="7442" y="10942"/>
                    </a:cubicBezTo>
                    <a:lnTo>
                      <a:pt x="7442" y="1060"/>
                    </a:lnTo>
                    <a:cubicBezTo>
                      <a:pt x="7442" y="476"/>
                      <a:pt x="6990" y="0"/>
                      <a:pt x="6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5"/>
              <p:cNvSpPr/>
              <p:nvPr/>
            </p:nvSpPr>
            <p:spPr>
              <a:xfrm>
                <a:off x="4048400" y="4076225"/>
                <a:ext cx="53325" cy="17875"/>
              </a:xfrm>
              <a:custGeom>
                <a:rect b="b" l="l" r="r" t="t"/>
                <a:pathLst>
                  <a:path extrusionOk="0" h="715" w="2133">
                    <a:moveTo>
                      <a:pt x="358" y="1"/>
                    </a:moveTo>
                    <a:cubicBezTo>
                      <a:pt x="168" y="1"/>
                      <a:pt x="1" y="167"/>
                      <a:pt x="1" y="358"/>
                    </a:cubicBezTo>
                    <a:cubicBezTo>
                      <a:pt x="1" y="548"/>
                      <a:pt x="168" y="715"/>
                      <a:pt x="358" y="715"/>
                    </a:cubicBezTo>
                    <a:lnTo>
                      <a:pt x="1775" y="715"/>
                    </a:lnTo>
                    <a:cubicBezTo>
                      <a:pt x="1965" y="715"/>
                      <a:pt x="2132" y="548"/>
                      <a:pt x="2132" y="358"/>
                    </a:cubicBezTo>
                    <a:cubicBezTo>
                      <a:pt x="2132" y="167"/>
                      <a:pt x="1965" y="1"/>
                      <a:pt x="1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5"/>
              <p:cNvSpPr/>
              <p:nvPr/>
            </p:nvSpPr>
            <p:spPr>
              <a:xfrm>
                <a:off x="4191000" y="4203625"/>
                <a:ext cx="95250" cy="45925"/>
              </a:xfrm>
              <a:custGeom>
                <a:rect b="b" l="l" r="r" t="t"/>
                <a:pathLst>
                  <a:path extrusionOk="0" h="1837" w="3810">
                    <a:moveTo>
                      <a:pt x="357" y="0"/>
                    </a:moveTo>
                    <a:cubicBezTo>
                      <a:pt x="167" y="0"/>
                      <a:pt x="0" y="155"/>
                      <a:pt x="0" y="358"/>
                    </a:cubicBezTo>
                    <a:cubicBezTo>
                      <a:pt x="0" y="548"/>
                      <a:pt x="167" y="715"/>
                      <a:pt x="357" y="715"/>
                    </a:cubicBezTo>
                    <a:lnTo>
                      <a:pt x="2500" y="715"/>
                    </a:lnTo>
                    <a:lnTo>
                      <a:pt x="2000" y="1227"/>
                    </a:lnTo>
                    <a:cubicBezTo>
                      <a:pt x="1857" y="1370"/>
                      <a:pt x="1857" y="1584"/>
                      <a:pt x="2000" y="1739"/>
                    </a:cubicBezTo>
                    <a:cubicBezTo>
                      <a:pt x="2066" y="1804"/>
                      <a:pt x="2155" y="1837"/>
                      <a:pt x="2246" y="1837"/>
                    </a:cubicBezTo>
                    <a:cubicBezTo>
                      <a:pt x="2337" y="1837"/>
                      <a:pt x="2429" y="1804"/>
                      <a:pt x="2500" y="1739"/>
                    </a:cubicBezTo>
                    <a:lnTo>
                      <a:pt x="3584" y="620"/>
                    </a:lnTo>
                    <a:cubicBezTo>
                      <a:pt x="3810" y="370"/>
                      <a:pt x="3643" y="0"/>
                      <a:pt x="3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5"/>
              <p:cNvSpPr/>
              <p:nvPr/>
            </p:nvSpPr>
            <p:spPr>
              <a:xfrm>
                <a:off x="4188300" y="4129125"/>
                <a:ext cx="94975" cy="46250"/>
              </a:xfrm>
              <a:custGeom>
                <a:rect b="b" l="l" r="r" t="t"/>
                <a:pathLst>
                  <a:path extrusionOk="0" h="1850" w="3799">
                    <a:moveTo>
                      <a:pt x="1555" y="1"/>
                    </a:moveTo>
                    <a:cubicBezTo>
                      <a:pt x="1462" y="1"/>
                      <a:pt x="1370" y="34"/>
                      <a:pt x="1299" y="99"/>
                    </a:cubicBezTo>
                    <a:lnTo>
                      <a:pt x="215" y="1218"/>
                    </a:lnTo>
                    <a:cubicBezTo>
                      <a:pt x="1" y="1468"/>
                      <a:pt x="156" y="1849"/>
                      <a:pt x="465" y="1849"/>
                    </a:cubicBezTo>
                    <a:lnTo>
                      <a:pt x="3442" y="1849"/>
                    </a:lnTo>
                    <a:cubicBezTo>
                      <a:pt x="3632" y="1849"/>
                      <a:pt x="3799" y="1683"/>
                      <a:pt x="3799" y="1492"/>
                    </a:cubicBezTo>
                    <a:cubicBezTo>
                      <a:pt x="3799" y="1290"/>
                      <a:pt x="3632" y="1135"/>
                      <a:pt x="3442" y="1135"/>
                    </a:cubicBezTo>
                    <a:lnTo>
                      <a:pt x="1299" y="1135"/>
                    </a:lnTo>
                    <a:lnTo>
                      <a:pt x="1811" y="611"/>
                    </a:lnTo>
                    <a:cubicBezTo>
                      <a:pt x="1942" y="480"/>
                      <a:pt x="1942" y="254"/>
                      <a:pt x="1811" y="99"/>
                    </a:cubicBezTo>
                    <a:cubicBezTo>
                      <a:pt x="1739" y="34"/>
                      <a:pt x="1647" y="1"/>
                      <a:pt x="15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5"/>
              <p:cNvSpPr/>
              <p:nvPr/>
            </p:nvSpPr>
            <p:spPr>
              <a:xfrm>
                <a:off x="4037400" y="4121775"/>
                <a:ext cx="77400" cy="126825"/>
              </a:xfrm>
              <a:custGeom>
                <a:rect b="b" l="l" r="r" t="t"/>
                <a:pathLst>
                  <a:path extrusionOk="0" h="5073" w="3096">
                    <a:moveTo>
                      <a:pt x="1548" y="0"/>
                    </a:moveTo>
                    <a:cubicBezTo>
                      <a:pt x="1346" y="0"/>
                      <a:pt x="1191" y="155"/>
                      <a:pt x="1191" y="357"/>
                    </a:cubicBezTo>
                    <a:lnTo>
                      <a:pt x="1191" y="715"/>
                    </a:lnTo>
                    <a:cubicBezTo>
                      <a:pt x="477" y="715"/>
                      <a:pt x="36" y="1227"/>
                      <a:pt x="36" y="1798"/>
                    </a:cubicBezTo>
                    <a:cubicBezTo>
                      <a:pt x="36" y="2393"/>
                      <a:pt x="536" y="2882"/>
                      <a:pt x="1131" y="2882"/>
                    </a:cubicBezTo>
                    <a:lnTo>
                      <a:pt x="1941" y="2882"/>
                    </a:lnTo>
                    <a:cubicBezTo>
                      <a:pt x="2155" y="2882"/>
                      <a:pt x="2334" y="3060"/>
                      <a:pt x="2334" y="3274"/>
                    </a:cubicBezTo>
                    <a:cubicBezTo>
                      <a:pt x="2334" y="3477"/>
                      <a:pt x="2155" y="3655"/>
                      <a:pt x="1941" y="3655"/>
                    </a:cubicBezTo>
                    <a:lnTo>
                      <a:pt x="1084" y="3655"/>
                    </a:lnTo>
                    <a:cubicBezTo>
                      <a:pt x="917" y="3655"/>
                      <a:pt x="774" y="3584"/>
                      <a:pt x="655" y="3453"/>
                    </a:cubicBezTo>
                    <a:cubicBezTo>
                      <a:pt x="589" y="3367"/>
                      <a:pt x="490" y="3325"/>
                      <a:pt x="389" y="3325"/>
                    </a:cubicBezTo>
                    <a:cubicBezTo>
                      <a:pt x="307" y="3325"/>
                      <a:pt x="224" y="3352"/>
                      <a:pt x="155" y="3405"/>
                    </a:cubicBezTo>
                    <a:cubicBezTo>
                      <a:pt x="12" y="3524"/>
                      <a:pt x="0" y="3751"/>
                      <a:pt x="119" y="3894"/>
                    </a:cubicBezTo>
                    <a:cubicBezTo>
                      <a:pt x="417" y="4251"/>
                      <a:pt x="774" y="4358"/>
                      <a:pt x="1191" y="4358"/>
                    </a:cubicBezTo>
                    <a:lnTo>
                      <a:pt x="1191" y="4715"/>
                    </a:lnTo>
                    <a:cubicBezTo>
                      <a:pt x="1191" y="4906"/>
                      <a:pt x="1346" y="5072"/>
                      <a:pt x="1548" y="5072"/>
                    </a:cubicBezTo>
                    <a:cubicBezTo>
                      <a:pt x="1739" y="5072"/>
                      <a:pt x="1905" y="4906"/>
                      <a:pt x="1905" y="4715"/>
                    </a:cubicBezTo>
                    <a:lnTo>
                      <a:pt x="1905" y="4358"/>
                    </a:lnTo>
                    <a:cubicBezTo>
                      <a:pt x="2620" y="4358"/>
                      <a:pt x="3048" y="3834"/>
                      <a:pt x="3048" y="3274"/>
                    </a:cubicBezTo>
                    <a:cubicBezTo>
                      <a:pt x="3048" y="2691"/>
                      <a:pt x="2572" y="2203"/>
                      <a:pt x="1965" y="2203"/>
                    </a:cubicBezTo>
                    <a:lnTo>
                      <a:pt x="1143" y="2203"/>
                    </a:lnTo>
                    <a:cubicBezTo>
                      <a:pt x="929" y="2203"/>
                      <a:pt x="762" y="2024"/>
                      <a:pt x="762" y="1810"/>
                    </a:cubicBezTo>
                    <a:cubicBezTo>
                      <a:pt x="762" y="1608"/>
                      <a:pt x="941" y="1429"/>
                      <a:pt x="1143" y="1429"/>
                    </a:cubicBezTo>
                    <a:lnTo>
                      <a:pt x="1929" y="1429"/>
                    </a:lnTo>
                    <a:cubicBezTo>
                      <a:pt x="2108" y="1429"/>
                      <a:pt x="2286" y="1524"/>
                      <a:pt x="2394" y="1691"/>
                    </a:cubicBezTo>
                    <a:cubicBezTo>
                      <a:pt x="2462" y="1797"/>
                      <a:pt x="2573" y="1850"/>
                      <a:pt x="2688" y="1850"/>
                    </a:cubicBezTo>
                    <a:cubicBezTo>
                      <a:pt x="2754" y="1850"/>
                      <a:pt x="2821" y="1833"/>
                      <a:pt x="2882" y="1798"/>
                    </a:cubicBezTo>
                    <a:cubicBezTo>
                      <a:pt x="3048" y="1691"/>
                      <a:pt x="3096" y="1465"/>
                      <a:pt x="2989" y="1310"/>
                    </a:cubicBezTo>
                    <a:cubicBezTo>
                      <a:pt x="2763" y="953"/>
                      <a:pt x="2382" y="715"/>
                      <a:pt x="1905" y="715"/>
                    </a:cubicBezTo>
                    <a:lnTo>
                      <a:pt x="1905" y="357"/>
                    </a:lnTo>
                    <a:cubicBezTo>
                      <a:pt x="1905" y="155"/>
                      <a:pt x="1739" y="0"/>
                      <a:pt x="1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65"/>
            <p:cNvGrpSpPr/>
            <p:nvPr/>
          </p:nvGrpSpPr>
          <p:grpSpPr>
            <a:xfrm>
              <a:off x="3347425" y="4033075"/>
              <a:ext cx="311675" cy="300050"/>
              <a:chOff x="3347425" y="4033075"/>
              <a:chExt cx="311675" cy="300050"/>
            </a:xfrm>
          </p:grpSpPr>
          <p:sp>
            <p:nvSpPr>
              <p:cNvPr id="1289" name="Google Shape;1289;p65"/>
              <p:cNvSpPr/>
              <p:nvPr/>
            </p:nvSpPr>
            <p:spPr>
              <a:xfrm>
                <a:off x="3347425" y="4057100"/>
                <a:ext cx="288750" cy="276025"/>
              </a:xfrm>
              <a:custGeom>
                <a:rect b="b" l="l" r="r" t="t"/>
                <a:pathLst>
                  <a:path extrusionOk="0" h="11041" w="11550">
                    <a:moveTo>
                      <a:pt x="5061" y="861"/>
                    </a:moveTo>
                    <a:lnTo>
                      <a:pt x="6109" y="1885"/>
                    </a:lnTo>
                    <a:lnTo>
                      <a:pt x="5108" y="2885"/>
                    </a:lnTo>
                    <a:lnTo>
                      <a:pt x="4073" y="1837"/>
                    </a:lnTo>
                    <a:lnTo>
                      <a:pt x="5061" y="861"/>
                    </a:lnTo>
                    <a:close/>
                    <a:moveTo>
                      <a:pt x="9633" y="5409"/>
                    </a:moveTo>
                    <a:lnTo>
                      <a:pt x="10681" y="6457"/>
                    </a:lnTo>
                    <a:lnTo>
                      <a:pt x="9680" y="7445"/>
                    </a:lnTo>
                    <a:lnTo>
                      <a:pt x="8633" y="6409"/>
                    </a:lnTo>
                    <a:lnTo>
                      <a:pt x="9633" y="5409"/>
                    </a:lnTo>
                    <a:close/>
                    <a:moveTo>
                      <a:pt x="3573" y="2325"/>
                    </a:moveTo>
                    <a:lnTo>
                      <a:pt x="4620" y="3373"/>
                    </a:lnTo>
                    <a:lnTo>
                      <a:pt x="3394" y="4587"/>
                    </a:lnTo>
                    <a:cubicBezTo>
                      <a:pt x="2418" y="5576"/>
                      <a:pt x="2418" y="7147"/>
                      <a:pt x="3394" y="8124"/>
                    </a:cubicBezTo>
                    <a:cubicBezTo>
                      <a:pt x="3876" y="8606"/>
                      <a:pt x="4516" y="8847"/>
                      <a:pt x="5158" y="8847"/>
                    </a:cubicBezTo>
                    <a:cubicBezTo>
                      <a:pt x="5799" y="8847"/>
                      <a:pt x="6442" y="8606"/>
                      <a:pt x="6930" y="8124"/>
                    </a:cubicBezTo>
                    <a:lnTo>
                      <a:pt x="8145" y="6897"/>
                    </a:lnTo>
                    <a:lnTo>
                      <a:pt x="9192" y="7945"/>
                    </a:lnTo>
                    <a:lnTo>
                      <a:pt x="7954" y="9171"/>
                    </a:lnTo>
                    <a:cubicBezTo>
                      <a:pt x="7180" y="9945"/>
                      <a:pt x="6165" y="10332"/>
                      <a:pt x="5150" y="10332"/>
                    </a:cubicBezTo>
                    <a:cubicBezTo>
                      <a:pt x="4135" y="10332"/>
                      <a:pt x="3120" y="9945"/>
                      <a:pt x="2346" y="9171"/>
                    </a:cubicBezTo>
                    <a:cubicBezTo>
                      <a:pt x="798" y="7624"/>
                      <a:pt x="798" y="5123"/>
                      <a:pt x="2346" y="3564"/>
                    </a:cubicBezTo>
                    <a:lnTo>
                      <a:pt x="3573" y="2325"/>
                    </a:lnTo>
                    <a:close/>
                    <a:moveTo>
                      <a:pt x="5071" y="1"/>
                    </a:moveTo>
                    <a:cubicBezTo>
                      <a:pt x="4980" y="1"/>
                      <a:pt x="4888" y="33"/>
                      <a:pt x="4811" y="99"/>
                    </a:cubicBezTo>
                    <a:lnTo>
                      <a:pt x="1834" y="3075"/>
                    </a:lnTo>
                    <a:cubicBezTo>
                      <a:pt x="1" y="4909"/>
                      <a:pt x="1" y="7850"/>
                      <a:pt x="1834" y="9683"/>
                    </a:cubicBezTo>
                    <a:cubicBezTo>
                      <a:pt x="2751" y="10588"/>
                      <a:pt x="3951" y="11041"/>
                      <a:pt x="5147" y="11041"/>
                    </a:cubicBezTo>
                    <a:cubicBezTo>
                      <a:pt x="6344" y="11041"/>
                      <a:pt x="7537" y="10588"/>
                      <a:pt x="8442" y="9683"/>
                    </a:cubicBezTo>
                    <a:cubicBezTo>
                      <a:pt x="10276" y="7862"/>
                      <a:pt x="9585" y="8540"/>
                      <a:pt x="11419" y="6707"/>
                    </a:cubicBezTo>
                    <a:cubicBezTo>
                      <a:pt x="11550" y="6576"/>
                      <a:pt x="11550" y="6350"/>
                      <a:pt x="11419" y="6195"/>
                    </a:cubicBezTo>
                    <a:lnTo>
                      <a:pt x="9883" y="4671"/>
                    </a:lnTo>
                    <a:cubicBezTo>
                      <a:pt x="9817" y="4599"/>
                      <a:pt x="9728" y="4564"/>
                      <a:pt x="9637" y="4564"/>
                    </a:cubicBezTo>
                    <a:cubicBezTo>
                      <a:pt x="9547" y="4564"/>
                      <a:pt x="9454" y="4599"/>
                      <a:pt x="9383" y="4671"/>
                    </a:cubicBezTo>
                    <a:cubicBezTo>
                      <a:pt x="7430" y="6600"/>
                      <a:pt x="8335" y="5707"/>
                      <a:pt x="6418" y="7624"/>
                    </a:cubicBezTo>
                    <a:cubicBezTo>
                      <a:pt x="6067" y="7975"/>
                      <a:pt x="5609" y="8150"/>
                      <a:pt x="5152" y="8150"/>
                    </a:cubicBezTo>
                    <a:cubicBezTo>
                      <a:pt x="4695" y="8150"/>
                      <a:pt x="4239" y="7975"/>
                      <a:pt x="3894" y="7624"/>
                    </a:cubicBezTo>
                    <a:cubicBezTo>
                      <a:pt x="3192" y="6933"/>
                      <a:pt x="3192" y="5802"/>
                      <a:pt x="3894" y="5099"/>
                    </a:cubicBezTo>
                    <a:cubicBezTo>
                      <a:pt x="5704" y="3278"/>
                      <a:pt x="5037" y="3968"/>
                      <a:pt x="6847" y="2135"/>
                    </a:cubicBezTo>
                    <a:cubicBezTo>
                      <a:pt x="6990" y="2004"/>
                      <a:pt x="6990" y="1778"/>
                      <a:pt x="6847" y="1635"/>
                    </a:cubicBezTo>
                    <a:lnTo>
                      <a:pt x="5323" y="99"/>
                    </a:lnTo>
                    <a:cubicBezTo>
                      <a:pt x="5251" y="33"/>
                      <a:pt x="5162" y="1"/>
                      <a:pt x="50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5"/>
              <p:cNvSpPr/>
              <p:nvPr/>
            </p:nvSpPr>
            <p:spPr>
              <a:xfrm>
                <a:off x="3544475" y="4033075"/>
                <a:ext cx="114625" cy="114625"/>
              </a:xfrm>
              <a:custGeom>
                <a:rect b="b" l="l" r="r" t="t"/>
                <a:pathLst>
                  <a:path extrusionOk="0" h="4585" w="4585">
                    <a:moveTo>
                      <a:pt x="2287" y="703"/>
                    </a:moveTo>
                    <a:cubicBezTo>
                      <a:pt x="3168" y="703"/>
                      <a:pt x="3882" y="1417"/>
                      <a:pt x="3882" y="2298"/>
                    </a:cubicBezTo>
                    <a:cubicBezTo>
                      <a:pt x="3882" y="3167"/>
                      <a:pt x="3168" y="3882"/>
                      <a:pt x="2287" y="3882"/>
                    </a:cubicBezTo>
                    <a:cubicBezTo>
                      <a:pt x="1406" y="3882"/>
                      <a:pt x="691" y="3167"/>
                      <a:pt x="691" y="2298"/>
                    </a:cubicBezTo>
                    <a:cubicBezTo>
                      <a:pt x="691" y="1417"/>
                      <a:pt x="1406" y="703"/>
                      <a:pt x="2287" y="703"/>
                    </a:cubicBezTo>
                    <a:close/>
                    <a:moveTo>
                      <a:pt x="2287" y="0"/>
                    </a:moveTo>
                    <a:cubicBezTo>
                      <a:pt x="1025" y="0"/>
                      <a:pt x="1" y="1024"/>
                      <a:pt x="1" y="2298"/>
                    </a:cubicBezTo>
                    <a:cubicBezTo>
                      <a:pt x="1" y="3560"/>
                      <a:pt x="1025" y="4584"/>
                      <a:pt x="2287" y="4584"/>
                    </a:cubicBezTo>
                    <a:cubicBezTo>
                      <a:pt x="3549" y="4584"/>
                      <a:pt x="4585" y="3560"/>
                      <a:pt x="4585" y="2298"/>
                    </a:cubicBezTo>
                    <a:cubicBezTo>
                      <a:pt x="4585" y="1024"/>
                      <a:pt x="3549" y="0"/>
                      <a:pt x="2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5"/>
              <p:cNvSpPr/>
              <p:nvPr/>
            </p:nvSpPr>
            <p:spPr>
              <a:xfrm>
                <a:off x="3592700" y="4073550"/>
                <a:ext cx="17875" cy="33650"/>
              </a:xfrm>
              <a:custGeom>
                <a:rect b="b" l="l" r="r" t="t"/>
                <a:pathLst>
                  <a:path extrusionOk="0" h="1346" w="715">
                    <a:moveTo>
                      <a:pt x="358" y="0"/>
                    </a:moveTo>
                    <a:cubicBezTo>
                      <a:pt x="167" y="0"/>
                      <a:pt x="0" y="167"/>
                      <a:pt x="0" y="358"/>
                    </a:cubicBezTo>
                    <a:lnTo>
                      <a:pt x="0" y="989"/>
                    </a:lnTo>
                    <a:cubicBezTo>
                      <a:pt x="0" y="1179"/>
                      <a:pt x="167" y="1346"/>
                      <a:pt x="358" y="1346"/>
                    </a:cubicBezTo>
                    <a:cubicBezTo>
                      <a:pt x="548" y="1346"/>
                      <a:pt x="715" y="1179"/>
                      <a:pt x="715" y="989"/>
                    </a:cubicBezTo>
                    <a:lnTo>
                      <a:pt x="715" y="358"/>
                    </a:lnTo>
                    <a:cubicBezTo>
                      <a:pt x="715" y="167"/>
                      <a:pt x="548"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65"/>
            <p:cNvGrpSpPr/>
            <p:nvPr/>
          </p:nvGrpSpPr>
          <p:grpSpPr>
            <a:xfrm>
              <a:off x="2733950" y="4040500"/>
              <a:ext cx="300975" cy="285175"/>
              <a:chOff x="2733950" y="4040500"/>
              <a:chExt cx="300975" cy="285175"/>
            </a:xfrm>
          </p:grpSpPr>
          <p:sp>
            <p:nvSpPr>
              <p:cNvPr id="1293" name="Google Shape;1293;p65"/>
              <p:cNvSpPr/>
              <p:nvPr/>
            </p:nvSpPr>
            <p:spPr>
              <a:xfrm>
                <a:off x="2733950" y="4087525"/>
                <a:ext cx="59575" cy="59575"/>
              </a:xfrm>
              <a:custGeom>
                <a:rect b="b" l="l" r="r" t="t"/>
                <a:pathLst>
                  <a:path extrusionOk="0" h="2383" w="2383">
                    <a:moveTo>
                      <a:pt x="1192" y="1"/>
                    </a:moveTo>
                    <a:cubicBezTo>
                      <a:pt x="1001" y="1"/>
                      <a:pt x="834" y="156"/>
                      <a:pt x="834" y="358"/>
                    </a:cubicBezTo>
                    <a:lnTo>
                      <a:pt x="834" y="834"/>
                    </a:lnTo>
                    <a:lnTo>
                      <a:pt x="358" y="834"/>
                    </a:lnTo>
                    <a:cubicBezTo>
                      <a:pt x="168" y="834"/>
                      <a:pt x="1" y="989"/>
                      <a:pt x="1" y="1192"/>
                    </a:cubicBezTo>
                    <a:cubicBezTo>
                      <a:pt x="1" y="1382"/>
                      <a:pt x="168" y="1549"/>
                      <a:pt x="358" y="1549"/>
                    </a:cubicBezTo>
                    <a:lnTo>
                      <a:pt x="834" y="1549"/>
                    </a:lnTo>
                    <a:lnTo>
                      <a:pt x="834" y="2025"/>
                    </a:lnTo>
                    <a:cubicBezTo>
                      <a:pt x="834" y="2216"/>
                      <a:pt x="1001" y="2382"/>
                      <a:pt x="1192" y="2382"/>
                    </a:cubicBezTo>
                    <a:cubicBezTo>
                      <a:pt x="1382" y="2382"/>
                      <a:pt x="1549" y="2216"/>
                      <a:pt x="1549" y="2025"/>
                    </a:cubicBezTo>
                    <a:lnTo>
                      <a:pt x="1549" y="1549"/>
                    </a:lnTo>
                    <a:lnTo>
                      <a:pt x="2025" y="1549"/>
                    </a:lnTo>
                    <a:cubicBezTo>
                      <a:pt x="2215" y="1549"/>
                      <a:pt x="2382" y="1382"/>
                      <a:pt x="2382" y="1192"/>
                    </a:cubicBezTo>
                    <a:cubicBezTo>
                      <a:pt x="2382" y="989"/>
                      <a:pt x="2215" y="834"/>
                      <a:pt x="2025" y="834"/>
                    </a:cubicBezTo>
                    <a:lnTo>
                      <a:pt x="1549" y="834"/>
                    </a:lnTo>
                    <a:lnTo>
                      <a:pt x="1549" y="358"/>
                    </a:lnTo>
                    <a:cubicBezTo>
                      <a:pt x="1549" y="156"/>
                      <a:pt x="1382"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5"/>
              <p:cNvSpPr/>
              <p:nvPr/>
            </p:nvSpPr>
            <p:spPr>
              <a:xfrm>
                <a:off x="2818800" y="4040500"/>
                <a:ext cx="59850" cy="59575"/>
              </a:xfrm>
              <a:custGeom>
                <a:rect b="b" l="l" r="r" t="t"/>
                <a:pathLst>
                  <a:path extrusionOk="0" h="2383" w="2394">
                    <a:moveTo>
                      <a:pt x="1191" y="1"/>
                    </a:moveTo>
                    <a:cubicBezTo>
                      <a:pt x="1000" y="1"/>
                      <a:pt x="834" y="167"/>
                      <a:pt x="834" y="358"/>
                    </a:cubicBezTo>
                    <a:lnTo>
                      <a:pt x="834" y="834"/>
                    </a:lnTo>
                    <a:lnTo>
                      <a:pt x="357" y="834"/>
                    </a:lnTo>
                    <a:cubicBezTo>
                      <a:pt x="167" y="834"/>
                      <a:pt x="0" y="1001"/>
                      <a:pt x="0" y="1191"/>
                    </a:cubicBezTo>
                    <a:cubicBezTo>
                      <a:pt x="0" y="1382"/>
                      <a:pt x="167" y="1549"/>
                      <a:pt x="369" y="1549"/>
                    </a:cubicBezTo>
                    <a:lnTo>
                      <a:pt x="846" y="1549"/>
                    </a:lnTo>
                    <a:lnTo>
                      <a:pt x="846" y="2025"/>
                    </a:lnTo>
                    <a:cubicBezTo>
                      <a:pt x="846" y="2215"/>
                      <a:pt x="1012" y="2382"/>
                      <a:pt x="1203" y="2382"/>
                    </a:cubicBezTo>
                    <a:cubicBezTo>
                      <a:pt x="1405" y="2382"/>
                      <a:pt x="1560" y="2215"/>
                      <a:pt x="1560" y="2025"/>
                    </a:cubicBezTo>
                    <a:lnTo>
                      <a:pt x="1560" y="1549"/>
                    </a:lnTo>
                    <a:lnTo>
                      <a:pt x="2036" y="1549"/>
                    </a:lnTo>
                    <a:cubicBezTo>
                      <a:pt x="2239" y="1549"/>
                      <a:pt x="2393" y="1382"/>
                      <a:pt x="2393" y="1191"/>
                    </a:cubicBezTo>
                    <a:cubicBezTo>
                      <a:pt x="2393" y="1001"/>
                      <a:pt x="2239" y="834"/>
                      <a:pt x="2036" y="834"/>
                    </a:cubicBezTo>
                    <a:lnTo>
                      <a:pt x="1548" y="834"/>
                    </a:lnTo>
                    <a:lnTo>
                      <a:pt x="1548" y="358"/>
                    </a:lnTo>
                    <a:cubicBezTo>
                      <a:pt x="1548" y="167"/>
                      <a:pt x="1381" y="1"/>
                      <a:pt x="1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5"/>
              <p:cNvSpPr/>
              <p:nvPr/>
            </p:nvSpPr>
            <p:spPr>
              <a:xfrm>
                <a:off x="2975350" y="4266125"/>
                <a:ext cx="59575" cy="59550"/>
              </a:xfrm>
              <a:custGeom>
                <a:rect b="b" l="l" r="r" t="t"/>
                <a:pathLst>
                  <a:path extrusionOk="0" h="2382" w="2383">
                    <a:moveTo>
                      <a:pt x="1192" y="1"/>
                    </a:moveTo>
                    <a:cubicBezTo>
                      <a:pt x="1001" y="1"/>
                      <a:pt x="834" y="155"/>
                      <a:pt x="834" y="358"/>
                    </a:cubicBezTo>
                    <a:lnTo>
                      <a:pt x="834" y="834"/>
                    </a:lnTo>
                    <a:lnTo>
                      <a:pt x="358" y="834"/>
                    </a:lnTo>
                    <a:cubicBezTo>
                      <a:pt x="168" y="834"/>
                      <a:pt x="1" y="989"/>
                      <a:pt x="1" y="1191"/>
                    </a:cubicBezTo>
                    <a:cubicBezTo>
                      <a:pt x="1" y="1382"/>
                      <a:pt x="168" y="1549"/>
                      <a:pt x="358" y="1549"/>
                    </a:cubicBezTo>
                    <a:lnTo>
                      <a:pt x="834" y="1549"/>
                    </a:lnTo>
                    <a:lnTo>
                      <a:pt x="834" y="2025"/>
                    </a:lnTo>
                    <a:cubicBezTo>
                      <a:pt x="834" y="2215"/>
                      <a:pt x="1001" y="2382"/>
                      <a:pt x="1192" y="2382"/>
                    </a:cubicBezTo>
                    <a:cubicBezTo>
                      <a:pt x="1382" y="2382"/>
                      <a:pt x="1549" y="2215"/>
                      <a:pt x="1549" y="2025"/>
                    </a:cubicBezTo>
                    <a:lnTo>
                      <a:pt x="1549" y="1549"/>
                    </a:lnTo>
                    <a:lnTo>
                      <a:pt x="2025" y="1549"/>
                    </a:lnTo>
                    <a:cubicBezTo>
                      <a:pt x="2215" y="1549"/>
                      <a:pt x="2382" y="1382"/>
                      <a:pt x="2382" y="1191"/>
                    </a:cubicBezTo>
                    <a:cubicBezTo>
                      <a:pt x="2382" y="989"/>
                      <a:pt x="2227" y="834"/>
                      <a:pt x="2025" y="834"/>
                    </a:cubicBezTo>
                    <a:lnTo>
                      <a:pt x="1549" y="834"/>
                    </a:lnTo>
                    <a:lnTo>
                      <a:pt x="1549" y="358"/>
                    </a:lnTo>
                    <a:cubicBezTo>
                      <a:pt x="1549" y="155"/>
                      <a:pt x="1382"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5"/>
              <p:cNvSpPr/>
              <p:nvPr/>
            </p:nvSpPr>
            <p:spPr>
              <a:xfrm>
                <a:off x="2784550" y="4117900"/>
                <a:ext cx="216725" cy="202550"/>
              </a:xfrm>
              <a:custGeom>
                <a:rect b="b" l="l" r="r" t="t"/>
                <a:pathLst>
                  <a:path extrusionOk="0" h="8102" w="8669">
                    <a:moveTo>
                      <a:pt x="3013" y="703"/>
                    </a:moveTo>
                    <a:lnTo>
                      <a:pt x="2597" y="2608"/>
                    </a:lnTo>
                    <a:lnTo>
                      <a:pt x="965" y="2608"/>
                    </a:lnTo>
                    <a:lnTo>
                      <a:pt x="2132" y="703"/>
                    </a:lnTo>
                    <a:close/>
                    <a:moveTo>
                      <a:pt x="4883" y="703"/>
                    </a:moveTo>
                    <a:lnTo>
                      <a:pt x="5299" y="2608"/>
                    </a:lnTo>
                    <a:lnTo>
                      <a:pt x="3311" y="2608"/>
                    </a:lnTo>
                    <a:lnTo>
                      <a:pt x="3728" y="703"/>
                    </a:lnTo>
                    <a:close/>
                    <a:moveTo>
                      <a:pt x="6490" y="703"/>
                    </a:moveTo>
                    <a:lnTo>
                      <a:pt x="7657" y="2608"/>
                    </a:lnTo>
                    <a:lnTo>
                      <a:pt x="6026" y="2608"/>
                    </a:lnTo>
                    <a:lnTo>
                      <a:pt x="5609" y="703"/>
                    </a:lnTo>
                    <a:close/>
                    <a:moveTo>
                      <a:pt x="2620" y="3322"/>
                    </a:moveTo>
                    <a:lnTo>
                      <a:pt x="3490" y="6192"/>
                    </a:lnTo>
                    <a:lnTo>
                      <a:pt x="1108" y="3322"/>
                    </a:lnTo>
                    <a:close/>
                    <a:moveTo>
                      <a:pt x="7538" y="3322"/>
                    </a:moveTo>
                    <a:lnTo>
                      <a:pt x="5156" y="6192"/>
                    </a:lnTo>
                    <a:lnTo>
                      <a:pt x="6014" y="3322"/>
                    </a:lnTo>
                    <a:close/>
                    <a:moveTo>
                      <a:pt x="5275" y="3322"/>
                    </a:moveTo>
                    <a:lnTo>
                      <a:pt x="4299" y="6525"/>
                    </a:lnTo>
                    <a:lnTo>
                      <a:pt x="3347" y="3322"/>
                    </a:lnTo>
                    <a:close/>
                    <a:moveTo>
                      <a:pt x="1966" y="0"/>
                    </a:moveTo>
                    <a:cubicBezTo>
                      <a:pt x="1846" y="0"/>
                      <a:pt x="1727" y="60"/>
                      <a:pt x="1668" y="167"/>
                    </a:cubicBezTo>
                    <a:lnTo>
                      <a:pt x="72" y="2775"/>
                    </a:lnTo>
                    <a:cubicBezTo>
                      <a:pt x="1" y="2906"/>
                      <a:pt x="1" y="3072"/>
                      <a:pt x="108" y="3191"/>
                    </a:cubicBezTo>
                    <a:cubicBezTo>
                      <a:pt x="132" y="3215"/>
                      <a:pt x="4085" y="7978"/>
                      <a:pt x="4085" y="7978"/>
                    </a:cubicBezTo>
                    <a:cubicBezTo>
                      <a:pt x="4132" y="8059"/>
                      <a:pt x="4219" y="8101"/>
                      <a:pt x="4312" y="8101"/>
                    </a:cubicBezTo>
                    <a:cubicBezTo>
                      <a:pt x="4409" y="8101"/>
                      <a:pt x="4512" y="8057"/>
                      <a:pt x="4585" y="7966"/>
                    </a:cubicBezTo>
                    <a:lnTo>
                      <a:pt x="8562" y="3191"/>
                    </a:lnTo>
                    <a:cubicBezTo>
                      <a:pt x="8645" y="3072"/>
                      <a:pt x="8669" y="2906"/>
                      <a:pt x="8585" y="2775"/>
                    </a:cubicBezTo>
                    <a:lnTo>
                      <a:pt x="7002" y="167"/>
                    </a:lnTo>
                    <a:cubicBezTo>
                      <a:pt x="6942" y="60"/>
                      <a:pt x="6823" y="0"/>
                      <a:pt x="6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65"/>
            <p:cNvGrpSpPr/>
            <p:nvPr/>
          </p:nvGrpSpPr>
          <p:grpSpPr>
            <a:xfrm>
              <a:off x="2108275" y="4033050"/>
              <a:ext cx="303950" cy="300075"/>
              <a:chOff x="2108275" y="4033050"/>
              <a:chExt cx="303950" cy="300075"/>
            </a:xfrm>
          </p:grpSpPr>
          <p:sp>
            <p:nvSpPr>
              <p:cNvPr id="1298" name="Google Shape;1298;p65"/>
              <p:cNvSpPr/>
              <p:nvPr/>
            </p:nvSpPr>
            <p:spPr>
              <a:xfrm>
                <a:off x="2108275" y="4164025"/>
                <a:ext cx="303950" cy="169100"/>
              </a:xfrm>
              <a:custGeom>
                <a:rect b="b" l="l" r="r" t="t"/>
                <a:pathLst>
                  <a:path extrusionOk="0" h="6764" w="12158">
                    <a:moveTo>
                      <a:pt x="7692" y="703"/>
                    </a:moveTo>
                    <a:lnTo>
                      <a:pt x="8431" y="3025"/>
                    </a:lnTo>
                    <a:lnTo>
                      <a:pt x="3763" y="3025"/>
                    </a:lnTo>
                    <a:lnTo>
                      <a:pt x="4502" y="703"/>
                    </a:lnTo>
                    <a:close/>
                    <a:moveTo>
                      <a:pt x="6585" y="3728"/>
                    </a:moveTo>
                    <a:lnTo>
                      <a:pt x="6097" y="5252"/>
                    </a:lnTo>
                    <a:lnTo>
                      <a:pt x="5609" y="3728"/>
                    </a:lnTo>
                    <a:close/>
                    <a:moveTo>
                      <a:pt x="4859" y="3739"/>
                    </a:moveTo>
                    <a:lnTo>
                      <a:pt x="5609" y="6061"/>
                    </a:lnTo>
                    <a:lnTo>
                      <a:pt x="930" y="6061"/>
                    </a:lnTo>
                    <a:lnTo>
                      <a:pt x="1680" y="3739"/>
                    </a:lnTo>
                    <a:close/>
                    <a:moveTo>
                      <a:pt x="10502" y="3739"/>
                    </a:moveTo>
                    <a:lnTo>
                      <a:pt x="11240" y="6061"/>
                    </a:lnTo>
                    <a:lnTo>
                      <a:pt x="6573" y="6061"/>
                    </a:lnTo>
                    <a:lnTo>
                      <a:pt x="7311" y="3739"/>
                    </a:lnTo>
                    <a:close/>
                    <a:moveTo>
                      <a:pt x="4228" y="1"/>
                    </a:moveTo>
                    <a:cubicBezTo>
                      <a:pt x="4073" y="1"/>
                      <a:pt x="3942" y="108"/>
                      <a:pt x="3882" y="239"/>
                    </a:cubicBezTo>
                    <a:lnTo>
                      <a:pt x="2989" y="3025"/>
                    </a:lnTo>
                    <a:lnTo>
                      <a:pt x="1394" y="3025"/>
                    </a:lnTo>
                    <a:cubicBezTo>
                      <a:pt x="1251" y="3025"/>
                      <a:pt x="1108" y="3132"/>
                      <a:pt x="1049" y="3263"/>
                    </a:cubicBezTo>
                    <a:lnTo>
                      <a:pt x="72" y="6299"/>
                    </a:lnTo>
                    <a:cubicBezTo>
                      <a:pt x="1" y="6525"/>
                      <a:pt x="156" y="6764"/>
                      <a:pt x="418" y="6764"/>
                    </a:cubicBezTo>
                    <a:lnTo>
                      <a:pt x="11705" y="6764"/>
                    </a:lnTo>
                    <a:cubicBezTo>
                      <a:pt x="11979" y="6764"/>
                      <a:pt x="12157" y="6537"/>
                      <a:pt x="12074" y="6299"/>
                    </a:cubicBezTo>
                    <a:lnTo>
                      <a:pt x="11098" y="3263"/>
                    </a:lnTo>
                    <a:cubicBezTo>
                      <a:pt x="11050" y="3108"/>
                      <a:pt x="10919" y="3025"/>
                      <a:pt x="10752" y="3025"/>
                    </a:cubicBezTo>
                    <a:lnTo>
                      <a:pt x="9157" y="3025"/>
                    </a:lnTo>
                    <a:lnTo>
                      <a:pt x="8264" y="239"/>
                    </a:lnTo>
                    <a:cubicBezTo>
                      <a:pt x="8228" y="96"/>
                      <a:pt x="8085" y="1"/>
                      <a:pt x="7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5"/>
              <p:cNvSpPr/>
              <p:nvPr/>
            </p:nvSpPr>
            <p:spPr>
              <a:xfrm>
                <a:off x="2126450" y="4033050"/>
                <a:ext cx="268200" cy="102600"/>
              </a:xfrm>
              <a:custGeom>
                <a:rect b="b" l="l" r="r" t="t"/>
                <a:pathLst>
                  <a:path extrusionOk="0" h="4104" w="10728">
                    <a:moveTo>
                      <a:pt x="10332" y="1"/>
                    </a:moveTo>
                    <a:cubicBezTo>
                      <a:pt x="10325" y="1"/>
                      <a:pt x="10318" y="1"/>
                      <a:pt x="10311" y="1"/>
                    </a:cubicBezTo>
                    <a:lnTo>
                      <a:pt x="8108" y="192"/>
                    </a:lnTo>
                    <a:cubicBezTo>
                      <a:pt x="7918" y="215"/>
                      <a:pt x="7763" y="382"/>
                      <a:pt x="7799" y="585"/>
                    </a:cubicBezTo>
                    <a:cubicBezTo>
                      <a:pt x="7810" y="761"/>
                      <a:pt x="7964" y="897"/>
                      <a:pt x="8138" y="897"/>
                    </a:cubicBezTo>
                    <a:cubicBezTo>
                      <a:pt x="8152" y="897"/>
                      <a:pt x="8166" y="896"/>
                      <a:pt x="8180" y="894"/>
                    </a:cubicBezTo>
                    <a:lnTo>
                      <a:pt x="9370" y="787"/>
                    </a:lnTo>
                    <a:lnTo>
                      <a:pt x="7585" y="2490"/>
                    </a:lnTo>
                    <a:lnTo>
                      <a:pt x="5560" y="1132"/>
                    </a:lnTo>
                    <a:cubicBezTo>
                      <a:pt x="5506" y="1092"/>
                      <a:pt x="5441" y="1073"/>
                      <a:pt x="5375" y="1073"/>
                    </a:cubicBezTo>
                    <a:cubicBezTo>
                      <a:pt x="5283" y="1073"/>
                      <a:pt x="5189" y="1110"/>
                      <a:pt x="5120" y="1180"/>
                    </a:cubicBezTo>
                    <a:lnTo>
                      <a:pt x="2989" y="3263"/>
                    </a:lnTo>
                    <a:lnTo>
                      <a:pt x="607" y="1251"/>
                    </a:lnTo>
                    <a:cubicBezTo>
                      <a:pt x="544" y="1198"/>
                      <a:pt x="464" y="1171"/>
                      <a:pt x="384" y="1171"/>
                    </a:cubicBezTo>
                    <a:cubicBezTo>
                      <a:pt x="284" y="1171"/>
                      <a:pt x="185" y="1213"/>
                      <a:pt x="119" y="1299"/>
                    </a:cubicBezTo>
                    <a:cubicBezTo>
                      <a:pt x="0" y="1442"/>
                      <a:pt x="12" y="1668"/>
                      <a:pt x="167" y="1799"/>
                    </a:cubicBezTo>
                    <a:lnTo>
                      <a:pt x="2786" y="4025"/>
                    </a:lnTo>
                    <a:cubicBezTo>
                      <a:pt x="2845" y="4079"/>
                      <a:pt x="2919" y="4104"/>
                      <a:pt x="2995" y="4104"/>
                    </a:cubicBezTo>
                    <a:cubicBezTo>
                      <a:pt x="3088" y="4104"/>
                      <a:pt x="3184" y="4067"/>
                      <a:pt x="3263" y="4002"/>
                    </a:cubicBezTo>
                    <a:lnTo>
                      <a:pt x="5406" y="1894"/>
                    </a:lnTo>
                    <a:lnTo>
                      <a:pt x="7430" y="3252"/>
                    </a:lnTo>
                    <a:cubicBezTo>
                      <a:pt x="7486" y="3287"/>
                      <a:pt x="7552" y="3305"/>
                      <a:pt x="7619" y="3305"/>
                    </a:cubicBezTo>
                    <a:cubicBezTo>
                      <a:pt x="7710" y="3305"/>
                      <a:pt x="7802" y="3272"/>
                      <a:pt x="7870" y="3204"/>
                    </a:cubicBezTo>
                    <a:lnTo>
                      <a:pt x="9847" y="1311"/>
                    </a:lnTo>
                    <a:lnTo>
                      <a:pt x="9692" y="2454"/>
                    </a:lnTo>
                    <a:cubicBezTo>
                      <a:pt x="9656" y="2656"/>
                      <a:pt x="9787" y="2835"/>
                      <a:pt x="9990" y="2859"/>
                    </a:cubicBezTo>
                    <a:cubicBezTo>
                      <a:pt x="10009" y="2862"/>
                      <a:pt x="10029" y="2864"/>
                      <a:pt x="10048" y="2864"/>
                    </a:cubicBezTo>
                    <a:cubicBezTo>
                      <a:pt x="10216" y="2864"/>
                      <a:pt x="10361" y="2732"/>
                      <a:pt x="10383" y="2561"/>
                    </a:cubicBezTo>
                    <a:lnTo>
                      <a:pt x="10704" y="406"/>
                    </a:lnTo>
                    <a:cubicBezTo>
                      <a:pt x="10727" y="186"/>
                      <a:pt x="10560" y="1"/>
                      <a:pt x="103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 name="Google Shape;1300;p65"/>
            <p:cNvGrpSpPr/>
            <p:nvPr/>
          </p:nvGrpSpPr>
          <p:grpSpPr>
            <a:xfrm>
              <a:off x="1483800" y="4053900"/>
              <a:ext cx="303925" cy="258400"/>
              <a:chOff x="1483800" y="4053900"/>
              <a:chExt cx="303925" cy="258400"/>
            </a:xfrm>
          </p:grpSpPr>
          <p:sp>
            <p:nvSpPr>
              <p:cNvPr id="1301" name="Google Shape;1301;p65"/>
              <p:cNvSpPr/>
              <p:nvPr/>
            </p:nvSpPr>
            <p:spPr>
              <a:xfrm>
                <a:off x="1483800" y="4143200"/>
                <a:ext cx="303925" cy="169100"/>
              </a:xfrm>
              <a:custGeom>
                <a:rect b="b" l="l" r="r" t="t"/>
                <a:pathLst>
                  <a:path extrusionOk="0" h="6764" w="12157">
                    <a:moveTo>
                      <a:pt x="7692" y="703"/>
                    </a:moveTo>
                    <a:lnTo>
                      <a:pt x="8442" y="3025"/>
                    </a:lnTo>
                    <a:lnTo>
                      <a:pt x="3763" y="3025"/>
                    </a:lnTo>
                    <a:lnTo>
                      <a:pt x="4513" y="703"/>
                    </a:lnTo>
                    <a:close/>
                    <a:moveTo>
                      <a:pt x="6597" y="3727"/>
                    </a:moveTo>
                    <a:lnTo>
                      <a:pt x="6109" y="5251"/>
                    </a:lnTo>
                    <a:lnTo>
                      <a:pt x="5609" y="3727"/>
                    </a:lnTo>
                    <a:close/>
                    <a:moveTo>
                      <a:pt x="4870" y="3739"/>
                    </a:moveTo>
                    <a:lnTo>
                      <a:pt x="5609" y="6061"/>
                    </a:lnTo>
                    <a:lnTo>
                      <a:pt x="941" y="6061"/>
                    </a:lnTo>
                    <a:lnTo>
                      <a:pt x="1679" y="3739"/>
                    </a:lnTo>
                    <a:close/>
                    <a:moveTo>
                      <a:pt x="10514" y="3739"/>
                    </a:moveTo>
                    <a:lnTo>
                      <a:pt x="11252" y="6061"/>
                    </a:lnTo>
                    <a:lnTo>
                      <a:pt x="6585" y="6061"/>
                    </a:lnTo>
                    <a:lnTo>
                      <a:pt x="7323" y="3739"/>
                    </a:lnTo>
                    <a:close/>
                    <a:moveTo>
                      <a:pt x="4227" y="0"/>
                    </a:moveTo>
                    <a:cubicBezTo>
                      <a:pt x="4085" y="0"/>
                      <a:pt x="3942" y="108"/>
                      <a:pt x="3882" y="239"/>
                    </a:cubicBezTo>
                    <a:lnTo>
                      <a:pt x="2989" y="3025"/>
                    </a:lnTo>
                    <a:lnTo>
                      <a:pt x="1406" y="3025"/>
                    </a:lnTo>
                    <a:cubicBezTo>
                      <a:pt x="1251" y="3025"/>
                      <a:pt x="1120" y="3132"/>
                      <a:pt x="1060" y="3263"/>
                    </a:cubicBezTo>
                    <a:lnTo>
                      <a:pt x="72" y="6299"/>
                    </a:lnTo>
                    <a:cubicBezTo>
                      <a:pt x="1" y="6525"/>
                      <a:pt x="167" y="6763"/>
                      <a:pt x="417" y="6763"/>
                    </a:cubicBezTo>
                    <a:lnTo>
                      <a:pt x="11716" y="6763"/>
                    </a:lnTo>
                    <a:cubicBezTo>
                      <a:pt x="12002" y="6763"/>
                      <a:pt x="12157" y="6537"/>
                      <a:pt x="12086" y="6299"/>
                    </a:cubicBezTo>
                    <a:lnTo>
                      <a:pt x="11109" y="3263"/>
                    </a:lnTo>
                    <a:cubicBezTo>
                      <a:pt x="11062" y="3108"/>
                      <a:pt x="10931" y="3025"/>
                      <a:pt x="10764" y="3025"/>
                    </a:cubicBezTo>
                    <a:lnTo>
                      <a:pt x="9168" y="3025"/>
                    </a:lnTo>
                    <a:lnTo>
                      <a:pt x="8276" y="239"/>
                    </a:lnTo>
                    <a:cubicBezTo>
                      <a:pt x="8228" y="84"/>
                      <a:pt x="8097" y="0"/>
                      <a:pt x="7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5"/>
              <p:cNvSpPr/>
              <p:nvPr/>
            </p:nvSpPr>
            <p:spPr>
              <a:xfrm>
                <a:off x="1725200" y="4101050"/>
                <a:ext cx="40800" cy="31325"/>
              </a:xfrm>
              <a:custGeom>
                <a:rect b="b" l="l" r="r" t="t"/>
                <a:pathLst>
                  <a:path extrusionOk="0" h="1253" w="1632">
                    <a:moveTo>
                      <a:pt x="1221" y="0"/>
                    </a:moveTo>
                    <a:cubicBezTo>
                      <a:pt x="1149" y="0"/>
                      <a:pt x="1077" y="22"/>
                      <a:pt x="1013" y="67"/>
                    </a:cubicBezTo>
                    <a:lnTo>
                      <a:pt x="215" y="603"/>
                    </a:lnTo>
                    <a:cubicBezTo>
                      <a:pt x="48" y="710"/>
                      <a:pt x="1" y="924"/>
                      <a:pt x="120" y="1091"/>
                    </a:cubicBezTo>
                    <a:cubicBezTo>
                      <a:pt x="194" y="1195"/>
                      <a:pt x="305" y="1253"/>
                      <a:pt x="418" y="1253"/>
                    </a:cubicBezTo>
                    <a:cubicBezTo>
                      <a:pt x="487" y="1253"/>
                      <a:pt x="557" y="1231"/>
                      <a:pt x="620" y="1186"/>
                    </a:cubicBezTo>
                    <a:lnTo>
                      <a:pt x="1417" y="651"/>
                    </a:lnTo>
                    <a:cubicBezTo>
                      <a:pt x="1584" y="543"/>
                      <a:pt x="1632" y="317"/>
                      <a:pt x="1513" y="151"/>
                    </a:cubicBezTo>
                    <a:cubicBezTo>
                      <a:pt x="1447" y="55"/>
                      <a:pt x="1335" y="0"/>
                      <a:pt x="12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5"/>
              <p:cNvSpPr/>
              <p:nvPr/>
            </p:nvSpPr>
            <p:spPr>
              <a:xfrm>
                <a:off x="1507025" y="4101250"/>
                <a:ext cx="39900" cy="30775"/>
              </a:xfrm>
              <a:custGeom>
                <a:rect b="b" l="l" r="r" t="t"/>
                <a:pathLst>
                  <a:path extrusionOk="0" h="1231" w="1596">
                    <a:moveTo>
                      <a:pt x="406" y="1"/>
                    </a:moveTo>
                    <a:cubicBezTo>
                      <a:pt x="289" y="1"/>
                      <a:pt x="175" y="53"/>
                      <a:pt x="108" y="143"/>
                    </a:cubicBezTo>
                    <a:cubicBezTo>
                      <a:pt x="0" y="309"/>
                      <a:pt x="36" y="535"/>
                      <a:pt x="203" y="643"/>
                    </a:cubicBezTo>
                    <a:lnTo>
                      <a:pt x="1000" y="1178"/>
                    </a:lnTo>
                    <a:cubicBezTo>
                      <a:pt x="1062" y="1214"/>
                      <a:pt x="1132" y="1231"/>
                      <a:pt x="1201" y="1231"/>
                    </a:cubicBezTo>
                    <a:cubicBezTo>
                      <a:pt x="1318" y="1231"/>
                      <a:pt x="1433" y="1181"/>
                      <a:pt x="1501" y="1083"/>
                    </a:cubicBezTo>
                    <a:cubicBezTo>
                      <a:pt x="1596" y="916"/>
                      <a:pt x="1560" y="702"/>
                      <a:pt x="1405" y="595"/>
                    </a:cubicBezTo>
                    <a:lnTo>
                      <a:pt x="608" y="59"/>
                    </a:lnTo>
                    <a:cubicBezTo>
                      <a:pt x="545" y="19"/>
                      <a:pt x="475" y="1"/>
                      <a:pt x="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5"/>
              <p:cNvSpPr/>
              <p:nvPr/>
            </p:nvSpPr>
            <p:spPr>
              <a:xfrm>
                <a:off x="1627575" y="4053900"/>
                <a:ext cx="17875" cy="37525"/>
              </a:xfrm>
              <a:custGeom>
                <a:rect b="b" l="l" r="r" t="t"/>
                <a:pathLst>
                  <a:path extrusionOk="0" h="1501" w="715">
                    <a:moveTo>
                      <a:pt x="358" y="1"/>
                    </a:moveTo>
                    <a:cubicBezTo>
                      <a:pt x="155" y="1"/>
                      <a:pt x="0" y="167"/>
                      <a:pt x="0" y="358"/>
                    </a:cubicBezTo>
                    <a:lnTo>
                      <a:pt x="0" y="1144"/>
                    </a:lnTo>
                    <a:cubicBezTo>
                      <a:pt x="0" y="1346"/>
                      <a:pt x="155" y="1501"/>
                      <a:pt x="358" y="1501"/>
                    </a:cubicBezTo>
                    <a:cubicBezTo>
                      <a:pt x="548" y="1501"/>
                      <a:pt x="715" y="1346"/>
                      <a:pt x="715" y="1144"/>
                    </a:cubicBezTo>
                    <a:lnTo>
                      <a:pt x="715" y="358"/>
                    </a:lnTo>
                    <a:cubicBezTo>
                      <a:pt x="715" y="167"/>
                      <a:pt x="548"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65"/>
            <p:cNvGrpSpPr/>
            <p:nvPr/>
          </p:nvGrpSpPr>
          <p:grpSpPr>
            <a:xfrm>
              <a:off x="861700" y="4065225"/>
              <a:ext cx="303050" cy="235750"/>
              <a:chOff x="861700" y="4065225"/>
              <a:chExt cx="303050" cy="235750"/>
            </a:xfrm>
          </p:grpSpPr>
          <p:sp>
            <p:nvSpPr>
              <p:cNvPr id="1306" name="Google Shape;1306;p65"/>
              <p:cNvSpPr/>
              <p:nvPr/>
            </p:nvSpPr>
            <p:spPr>
              <a:xfrm>
                <a:off x="861700" y="4065225"/>
                <a:ext cx="303050" cy="235750"/>
              </a:xfrm>
              <a:custGeom>
                <a:rect b="b" l="l" r="r" t="t"/>
                <a:pathLst>
                  <a:path extrusionOk="0" h="9430" w="12122">
                    <a:moveTo>
                      <a:pt x="9538" y="1500"/>
                    </a:moveTo>
                    <a:lnTo>
                      <a:pt x="10966" y="3536"/>
                    </a:lnTo>
                    <a:lnTo>
                      <a:pt x="10538" y="3536"/>
                    </a:lnTo>
                    <a:cubicBezTo>
                      <a:pt x="10335" y="3536"/>
                      <a:pt x="10169" y="3715"/>
                      <a:pt x="10180" y="3905"/>
                    </a:cubicBezTo>
                    <a:lnTo>
                      <a:pt x="10454" y="8180"/>
                    </a:lnTo>
                    <a:lnTo>
                      <a:pt x="8645" y="8180"/>
                    </a:lnTo>
                    <a:lnTo>
                      <a:pt x="8918" y="3905"/>
                    </a:lnTo>
                    <a:cubicBezTo>
                      <a:pt x="8930" y="3703"/>
                      <a:pt x="8764" y="3536"/>
                      <a:pt x="8561" y="3536"/>
                    </a:cubicBezTo>
                    <a:lnTo>
                      <a:pt x="8109" y="3536"/>
                    </a:lnTo>
                    <a:cubicBezTo>
                      <a:pt x="8323" y="3250"/>
                      <a:pt x="9335" y="1798"/>
                      <a:pt x="9538" y="1500"/>
                    </a:cubicBezTo>
                    <a:close/>
                    <a:moveTo>
                      <a:pt x="4739" y="691"/>
                    </a:moveTo>
                    <a:cubicBezTo>
                      <a:pt x="6073" y="691"/>
                      <a:pt x="7299" y="1334"/>
                      <a:pt x="8037" y="2441"/>
                    </a:cubicBezTo>
                    <a:lnTo>
                      <a:pt x="7156" y="3691"/>
                    </a:lnTo>
                    <a:cubicBezTo>
                      <a:pt x="7001" y="3929"/>
                      <a:pt x="7156" y="4239"/>
                      <a:pt x="7442" y="4239"/>
                    </a:cubicBezTo>
                    <a:lnTo>
                      <a:pt x="8192" y="4239"/>
                    </a:lnTo>
                    <a:lnTo>
                      <a:pt x="8025" y="7001"/>
                    </a:lnTo>
                    <a:cubicBezTo>
                      <a:pt x="7275" y="8096"/>
                      <a:pt x="6049" y="8727"/>
                      <a:pt x="4739" y="8727"/>
                    </a:cubicBezTo>
                    <a:cubicBezTo>
                      <a:pt x="2513" y="8727"/>
                      <a:pt x="715" y="6929"/>
                      <a:pt x="715" y="4715"/>
                    </a:cubicBezTo>
                    <a:cubicBezTo>
                      <a:pt x="715" y="2500"/>
                      <a:pt x="2513" y="691"/>
                      <a:pt x="4739" y="691"/>
                    </a:cubicBezTo>
                    <a:close/>
                    <a:moveTo>
                      <a:pt x="4715" y="0"/>
                    </a:moveTo>
                    <a:cubicBezTo>
                      <a:pt x="2120" y="0"/>
                      <a:pt x="1" y="2107"/>
                      <a:pt x="1" y="4715"/>
                    </a:cubicBezTo>
                    <a:cubicBezTo>
                      <a:pt x="1" y="7322"/>
                      <a:pt x="2120" y="9430"/>
                      <a:pt x="4715" y="9430"/>
                    </a:cubicBezTo>
                    <a:cubicBezTo>
                      <a:pt x="5930" y="9430"/>
                      <a:pt x="7073" y="8965"/>
                      <a:pt x="7930" y="8168"/>
                    </a:cubicBezTo>
                    <a:lnTo>
                      <a:pt x="7930" y="8168"/>
                    </a:lnTo>
                    <a:lnTo>
                      <a:pt x="7918" y="8525"/>
                    </a:lnTo>
                    <a:cubicBezTo>
                      <a:pt x="7906" y="8727"/>
                      <a:pt x="8073" y="8894"/>
                      <a:pt x="8275" y="8894"/>
                    </a:cubicBezTo>
                    <a:lnTo>
                      <a:pt x="10823" y="8894"/>
                    </a:lnTo>
                    <a:cubicBezTo>
                      <a:pt x="11026" y="8894"/>
                      <a:pt x="11192" y="8715"/>
                      <a:pt x="11181" y="8525"/>
                    </a:cubicBezTo>
                    <a:lnTo>
                      <a:pt x="10907" y="4251"/>
                    </a:lnTo>
                    <a:lnTo>
                      <a:pt x="11657" y="4251"/>
                    </a:lnTo>
                    <a:cubicBezTo>
                      <a:pt x="11954" y="4251"/>
                      <a:pt x="12121" y="3929"/>
                      <a:pt x="11954" y="3691"/>
                    </a:cubicBezTo>
                    <a:lnTo>
                      <a:pt x="9835" y="679"/>
                    </a:lnTo>
                    <a:cubicBezTo>
                      <a:pt x="9770" y="583"/>
                      <a:pt x="9663" y="536"/>
                      <a:pt x="9554" y="536"/>
                    </a:cubicBezTo>
                    <a:cubicBezTo>
                      <a:pt x="9445" y="536"/>
                      <a:pt x="9335" y="583"/>
                      <a:pt x="9264" y="679"/>
                    </a:cubicBezTo>
                    <a:lnTo>
                      <a:pt x="8454" y="1822"/>
                    </a:lnTo>
                    <a:cubicBezTo>
                      <a:pt x="7549" y="655"/>
                      <a:pt x="6168" y="0"/>
                      <a:pt x="47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5"/>
              <p:cNvSpPr/>
              <p:nvPr/>
            </p:nvSpPr>
            <p:spPr>
              <a:xfrm>
                <a:off x="939100" y="4114325"/>
                <a:ext cx="81875" cy="136050"/>
              </a:xfrm>
              <a:custGeom>
                <a:rect b="b" l="l" r="r" t="t"/>
                <a:pathLst>
                  <a:path extrusionOk="0" h="5442" w="3275">
                    <a:moveTo>
                      <a:pt x="1619" y="1"/>
                    </a:moveTo>
                    <a:cubicBezTo>
                      <a:pt x="1429" y="1"/>
                      <a:pt x="1262" y="155"/>
                      <a:pt x="1262" y="358"/>
                    </a:cubicBezTo>
                    <a:lnTo>
                      <a:pt x="1262" y="774"/>
                    </a:lnTo>
                    <a:cubicBezTo>
                      <a:pt x="917" y="774"/>
                      <a:pt x="643" y="834"/>
                      <a:pt x="357" y="1096"/>
                    </a:cubicBezTo>
                    <a:cubicBezTo>
                      <a:pt x="131" y="1322"/>
                      <a:pt x="12" y="1608"/>
                      <a:pt x="12" y="1917"/>
                    </a:cubicBezTo>
                    <a:cubicBezTo>
                      <a:pt x="12" y="2560"/>
                      <a:pt x="536" y="3072"/>
                      <a:pt x="1179" y="3072"/>
                    </a:cubicBezTo>
                    <a:lnTo>
                      <a:pt x="2072" y="3072"/>
                    </a:lnTo>
                    <a:cubicBezTo>
                      <a:pt x="2322" y="3072"/>
                      <a:pt x="2512" y="3275"/>
                      <a:pt x="2512" y="3525"/>
                    </a:cubicBezTo>
                    <a:cubicBezTo>
                      <a:pt x="2512" y="3763"/>
                      <a:pt x="2322" y="3965"/>
                      <a:pt x="2072" y="3965"/>
                    </a:cubicBezTo>
                    <a:lnTo>
                      <a:pt x="1131" y="3965"/>
                    </a:lnTo>
                    <a:cubicBezTo>
                      <a:pt x="953" y="3965"/>
                      <a:pt x="774" y="3882"/>
                      <a:pt x="655" y="3727"/>
                    </a:cubicBezTo>
                    <a:cubicBezTo>
                      <a:pt x="590" y="3649"/>
                      <a:pt x="493" y="3610"/>
                      <a:pt x="396" y="3610"/>
                    </a:cubicBezTo>
                    <a:cubicBezTo>
                      <a:pt x="314" y="3610"/>
                      <a:pt x="232" y="3637"/>
                      <a:pt x="167" y="3691"/>
                    </a:cubicBezTo>
                    <a:cubicBezTo>
                      <a:pt x="12" y="3811"/>
                      <a:pt x="0" y="4025"/>
                      <a:pt x="119" y="4180"/>
                    </a:cubicBezTo>
                    <a:cubicBezTo>
                      <a:pt x="441" y="4584"/>
                      <a:pt x="834" y="4668"/>
                      <a:pt x="1274" y="4668"/>
                    </a:cubicBezTo>
                    <a:lnTo>
                      <a:pt x="1274" y="5084"/>
                    </a:lnTo>
                    <a:cubicBezTo>
                      <a:pt x="1274" y="5275"/>
                      <a:pt x="1441" y="5442"/>
                      <a:pt x="1631" y="5442"/>
                    </a:cubicBezTo>
                    <a:cubicBezTo>
                      <a:pt x="1834" y="5442"/>
                      <a:pt x="2000" y="5275"/>
                      <a:pt x="2000" y="5084"/>
                    </a:cubicBezTo>
                    <a:lnTo>
                      <a:pt x="2000" y="4668"/>
                    </a:lnTo>
                    <a:cubicBezTo>
                      <a:pt x="2810" y="4668"/>
                      <a:pt x="3251" y="4084"/>
                      <a:pt x="3251" y="3513"/>
                    </a:cubicBezTo>
                    <a:cubicBezTo>
                      <a:pt x="3227" y="2918"/>
                      <a:pt x="2727" y="2394"/>
                      <a:pt x="2084" y="2394"/>
                    </a:cubicBezTo>
                    <a:lnTo>
                      <a:pt x="1191" y="2394"/>
                    </a:lnTo>
                    <a:cubicBezTo>
                      <a:pt x="941" y="2394"/>
                      <a:pt x="750" y="2203"/>
                      <a:pt x="750" y="1941"/>
                    </a:cubicBezTo>
                    <a:cubicBezTo>
                      <a:pt x="750" y="1691"/>
                      <a:pt x="941" y="1501"/>
                      <a:pt x="1191" y="1501"/>
                    </a:cubicBezTo>
                    <a:lnTo>
                      <a:pt x="2036" y="1501"/>
                    </a:lnTo>
                    <a:cubicBezTo>
                      <a:pt x="2251" y="1501"/>
                      <a:pt x="2453" y="1620"/>
                      <a:pt x="2572" y="1798"/>
                    </a:cubicBezTo>
                    <a:cubicBezTo>
                      <a:pt x="2640" y="1904"/>
                      <a:pt x="2757" y="1957"/>
                      <a:pt x="2875" y="1957"/>
                    </a:cubicBezTo>
                    <a:cubicBezTo>
                      <a:pt x="2943" y="1957"/>
                      <a:pt x="3011" y="1940"/>
                      <a:pt x="3072" y="1906"/>
                    </a:cubicBezTo>
                    <a:cubicBezTo>
                      <a:pt x="3227" y="1798"/>
                      <a:pt x="3274" y="1572"/>
                      <a:pt x="3167" y="1405"/>
                    </a:cubicBezTo>
                    <a:lnTo>
                      <a:pt x="3167" y="1394"/>
                    </a:lnTo>
                    <a:cubicBezTo>
                      <a:pt x="2917" y="1013"/>
                      <a:pt x="2512" y="774"/>
                      <a:pt x="1977" y="774"/>
                    </a:cubicBezTo>
                    <a:lnTo>
                      <a:pt x="1977" y="358"/>
                    </a:lnTo>
                    <a:cubicBezTo>
                      <a:pt x="1977" y="155"/>
                      <a:pt x="1822" y="1"/>
                      <a:pt x="1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65"/>
            <p:cNvGrpSpPr/>
            <p:nvPr/>
          </p:nvGrpSpPr>
          <p:grpSpPr>
            <a:xfrm>
              <a:off x="6457650" y="3508900"/>
              <a:ext cx="303025" cy="235750"/>
              <a:chOff x="6457650" y="3508900"/>
              <a:chExt cx="303025" cy="235750"/>
            </a:xfrm>
          </p:grpSpPr>
          <p:sp>
            <p:nvSpPr>
              <p:cNvPr id="1309" name="Google Shape;1309;p65"/>
              <p:cNvSpPr/>
              <p:nvPr/>
            </p:nvSpPr>
            <p:spPr>
              <a:xfrm>
                <a:off x="6457650" y="3508900"/>
                <a:ext cx="303025" cy="235750"/>
              </a:xfrm>
              <a:custGeom>
                <a:rect b="b" l="l" r="r" t="t"/>
                <a:pathLst>
                  <a:path extrusionOk="0" h="9430" w="12121">
                    <a:moveTo>
                      <a:pt x="9537" y="1489"/>
                    </a:moveTo>
                    <a:lnTo>
                      <a:pt x="10966" y="3525"/>
                    </a:lnTo>
                    <a:lnTo>
                      <a:pt x="10537" y="3525"/>
                    </a:lnTo>
                    <a:cubicBezTo>
                      <a:pt x="10335" y="3525"/>
                      <a:pt x="10168" y="3703"/>
                      <a:pt x="10180" y="3894"/>
                    </a:cubicBezTo>
                    <a:lnTo>
                      <a:pt x="10454" y="8168"/>
                    </a:lnTo>
                    <a:lnTo>
                      <a:pt x="8644" y="8168"/>
                    </a:lnTo>
                    <a:lnTo>
                      <a:pt x="8918" y="3894"/>
                    </a:lnTo>
                    <a:cubicBezTo>
                      <a:pt x="8930" y="3691"/>
                      <a:pt x="8763" y="3525"/>
                      <a:pt x="8561" y="3525"/>
                    </a:cubicBezTo>
                    <a:lnTo>
                      <a:pt x="8108" y="3525"/>
                    </a:lnTo>
                    <a:cubicBezTo>
                      <a:pt x="8323" y="3239"/>
                      <a:pt x="9335" y="1786"/>
                      <a:pt x="9537" y="1489"/>
                    </a:cubicBezTo>
                    <a:close/>
                    <a:moveTo>
                      <a:pt x="4739" y="679"/>
                    </a:moveTo>
                    <a:cubicBezTo>
                      <a:pt x="6072" y="679"/>
                      <a:pt x="7299" y="1322"/>
                      <a:pt x="8037" y="2429"/>
                    </a:cubicBezTo>
                    <a:lnTo>
                      <a:pt x="7156" y="3679"/>
                    </a:lnTo>
                    <a:cubicBezTo>
                      <a:pt x="7001" y="3917"/>
                      <a:pt x="7156" y="4227"/>
                      <a:pt x="7442" y="4227"/>
                    </a:cubicBezTo>
                    <a:lnTo>
                      <a:pt x="8192" y="4227"/>
                    </a:lnTo>
                    <a:lnTo>
                      <a:pt x="8025" y="6989"/>
                    </a:lnTo>
                    <a:cubicBezTo>
                      <a:pt x="7263" y="8085"/>
                      <a:pt x="6048" y="8716"/>
                      <a:pt x="4739" y="8716"/>
                    </a:cubicBezTo>
                    <a:cubicBezTo>
                      <a:pt x="2512" y="8716"/>
                      <a:pt x="714" y="6918"/>
                      <a:pt x="714" y="4703"/>
                    </a:cubicBezTo>
                    <a:cubicBezTo>
                      <a:pt x="714" y="2489"/>
                      <a:pt x="2512" y="679"/>
                      <a:pt x="4739" y="679"/>
                    </a:cubicBezTo>
                    <a:close/>
                    <a:moveTo>
                      <a:pt x="4715" y="0"/>
                    </a:moveTo>
                    <a:cubicBezTo>
                      <a:pt x="2119" y="0"/>
                      <a:pt x="0" y="2108"/>
                      <a:pt x="0" y="4715"/>
                    </a:cubicBezTo>
                    <a:cubicBezTo>
                      <a:pt x="0" y="7323"/>
                      <a:pt x="2119" y="9430"/>
                      <a:pt x="4715" y="9430"/>
                    </a:cubicBezTo>
                    <a:cubicBezTo>
                      <a:pt x="5929" y="9430"/>
                      <a:pt x="7072" y="8978"/>
                      <a:pt x="7930" y="8168"/>
                    </a:cubicBezTo>
                    <a:lnTo>
                      <a:pt x="7930" y="8168"/>
                    </a:lnTo>
                    <a:lnTo>
                      <a:pt x="7918" y="8525"/>
                    </a:lnTo>
                    <a:cubicBezTo>
                      <a:pt x="7906" y="8739"/>
                      <a:pt x="8073" y="8894"/>
                      <a:pt x="8275" y="8894"/>
                    </a:cubicBezTo>
                    <a:lnTo>
                      <a:pt x="10823" y="8894"/>
                    </a:lnTo>
                    <a:cubicBezTo>
                      <a:pt x="11025" y="8894"/>
                      <a:pt x="11192" y="8716"/>
                      <a:pt x="11180" y="8525"/>
                    </a:cubicBezTo>
                    <a:lnTo>
                      <a:pt x="10906" y="4251"/>
                    </a:lnTo>
                    <a:lnTo>
                      <a:pt x="11656" y="4251"/>
                    </a:lnTo>
                    <a:cubicBezTo>
                      <a:pt x="11954" y="4239"/>
                      <a:pt x="12121" y="3917"/>
                      <a:pt x="11954" y="3691"/>
                    </a:cubicBezTo>
                    <a:lnTo>
                      <a:pt x="9835" y="679"/>
                    </a:lnTo>
                    <a:cubicBezTo>
                      <a:pt x="9769" y="584"/>
                      <a:pt x="9662" y="536"/>
                      <a:pt x="9553" y="536"/>
                    </a:cubicBezTo>
                    <a:cubicBezTo>
                      <a:pt x="9445" y="536"/>
                      <a:pt x="9335" y="584"/>
                      <a:pt x="9263" y="679"/>
                    </a:cubicBezTo>
                    <a:lnTo>
                      <a:pt x="8454" y="1834"/>
                    </a:lnTo>
                    <a:cubicBezTo>
                      <a:pt x="7549" y="655"/>
                      <a:pt x="6156" y="0"/>
                      <a:pt x="47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5"/>
              <p:cNvSpPr/>
              <p:nvPr/>
            </p:nvSpPr>
            <p:spPr>
              <a:xfrm>
                <a:off x="6534725" y="3558000"/>
                <a:ext cx="81900" cy="136050"/>
              </a:xfrm>
              <a:custGeom>
                <a:rect b="b" l="l" r="r" t="t"/>
                <a:pathLst>
                  <a:path extrusionOk="0" h="5442" w="3276">
                    <a:moveTo>
                      <a:pt x="1620" y="1"/>
                    </a:moveTo>
                    <a:cubicBezTo>
                      <a:pt x="1430" y="1"/>
                      <a:pt x="1263" y="167"/>
                      <a:pt x="1263" y="358"/>
                    </a:cubicBezTo>
                    <a:lnTo>
                      <a:pt x="1263" y="775"/>
                    </a:lnTo>
                    <a:cubicBezTo>
                      <a:pt x="918" y="775"/>
                      <a:pt x="632" y="834"/>
                      <a:pt x="358" y="1096"/>
                    </a:cubicBezTo>
                    <a:cubicBezTo>
                      <a:pt x="132" y="1322"/>
                      <a:pt x="13" y="1608"/>
                      <a:pt x="13" y="1918"/>
                    </a:cubicBezTo>
                    <a:cubicBezTo>
                      <a:pt x="13" y="2561"/>
                      <a:pt x="537" y="3085"/>
                      <a:pt x="1168" y="3085"/>
                    </a:cubicBezTo>
                    <a:lnTo>
                      <a:pt x="2061" y="3085"/>
                    </a:lnTo>
                    <a:cubicBezTo>
                      <a:pt x="2323" y="3085"/>
                      <a:pt x="2513" y="3275"/>
                      <a:pt x="2513" y="3525"/>
                    </a:cubicBezTo>
                    <a:cubicBezTo>
                      <a:pt x="2513" y="3763"/>
                      <a:pt x="2323" y="3977"/>
                      <a:pt x="2061" y="3977"/>
                    </a:cubicBezTo>
                    <a:lnTo>
                      <a:pt x="1132" y="3977"/>
                    </a:lnTo>
                    <a:cubicBezTo>
                      <a:pt x="953" y="3977"/>
                      <a:pt x="775" y="3882"/>
                      <a:pt x="656" y="3739"/>
                    </a:cubicBezTo>
                    <a:cubicBezTo>
                      <a:pt x="590" y="3654"/>
                      <a:pt x="491" y="3612"/>
                      <a:pt x="391" y="3612"/>
                    </a:cubicBezTo>
                    <a:cubicBezTo>
                      <a:pt x="311" y="3612"/>
                      <a:pt x="231" y="3639"/>
                      <a:pt x="168" y="3692"/>
                    </a:cubicBezTo>
                    <a:cubicBezTo>
                      <a:pt x="13" y="3811"/>
                      <a:pt x="1" y="4037"/>
                      <a:pt x="120" y="4180"/>
                    </a:cubicBezTo>
                    <a:cubicBezTo>
                      <a:pt x="441" y="4585"/>
                      <a:pt x="834" y="4668"/>
                      <a:pt x="1275" y="4668"/>
                    </a:cubicBezTo>
                    <a:lnTo>
                      <a:pt x="1275" y="5085"/>
                    </a:lnTo>
                    <a:cubicBezTo>
                      <a:pt x="1275" y="5275"/>
                      <a:pt x="1441" y="5442"/>
                      <a:pt x="1632" y="5442"/>
                    </a:cubicBezTo>
                    <a:cubicBezTo>
                      <a:pt x="1834" y="5442"/>
                      <a:pt x="1989" y="5275"/>
                      <a:pt x="1989" y="5085"/>
                    </a:cubicBezTo>
                    <a:lnTo>
                      <a:pt x="1989" y="4668"/>
                    </a:lnTo>
                    <a:cubicBezTo>
                      <a:pt x="2811" y="4668"/>
                      <a:pt x="3239" y="4097"/>
                      <a:pt x="3239" y="3513"/>
                    </a:cubicBezTo>
                    <a:cubicBezTo>
                      <a:pt x="3239" y="2918"/>
                      <a:pt x="2727" y="2394"/>
                      <a:pt x="2084" y="2394"/>
                    </a:cubicBezTo>
                    <a:lnTo>
                      <a:pt x="1191" y="2394"/>
                    </a:lnTo>
                    <a:cubicBezTo>
                      <a:pt x="941" y="2394"/>
                      <a:pt x="739" y="2203"/>
                      <a:pt x="739" y="1953"/>
                    </a:cubicBezTo>
                    <a:cubicBezTo>
                      <a:pt x="739" y="1691"/>
                      <a:pt x="941" y="1501"/>
                      <a:pt x="1191" y="1501"/>
                    </a:cubicBezTo>
                    <a:lnTo>
                      <a:pt x="2037" y="1501"/>
                    </a:lnTo>
                    <a:cubicBezTo>
                      <a:pt x="2251" y="1501"/>
                      <a:pt x="2454" y="1620"/>
                      <a:pt x="2573" y="1799"/>
                    </a:cubicBezTo>
                    <a:cubicBezTo>
                      <a:pt x="2641" y="1905"/>
                      <a:pt x="2758" y="1963"/>
                      <a:pt x="2874" y="1963"/>
                    </a:cubicBezTo>
                    <a:cubicBezTo>
                      <a:pt x="2940" y="1963"/>
                      <a:pt x="3005" y="1945"/>
                      <a:pt x="3061" y="1906"/>
                    </a:cubicBezTo>
                    <a:cubicBezTo>
                      <a:pt x="3227" y="1799"/>
                      <a:pt x="3275" y="1572"/>
                      <a:pt x="3168" y="1418"/>
                    </a:cubicBezTo>
                    <a:lnTo>
                      <a:pt x="3168" y="1394"/>
                    </a:lnTo>
                    <a:cubicBezTo>
                      <a:pt x="2918" y="1013"/>
                      <a:pt x="2513" y="775"/>
                      <a:pt x="1977" y="775"/>
                    </a:cubicBezTo>
                    <a:lnTo>
                      <a:pt x="1977" y="358"/>
                    </a:lnTo>
                    <a:cubicBezTo>
                      <a:pt x="1977" y="167"/>
                      <a:pt x="1811" y="1"/>
                      <a:pt x="1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65"/>
            <p:cNvGrpSpPr/>
            <p:nvPr/>
          </p:nvGrpSpPr>
          <p:grpSpPr>
            <a:xfrm>
              <a:off x="5813225" y="3519200"/>
              <a:ext cx="300350" cy="214750"/>
              <a:chOff x="5813225" y="3519200"/>
              <a:chExt cx="300350" cy="214750"/>
            </a:xfrm>
          </p:grpSpPr>
          <p:sp>
            <p:nvSpPr>
              <p:cNvPr id="1312" name="Google Shape;1312;p65"/>
              <p:cNvSpPr/>
              <p:nvPr/>
            </p:nvSpPr>
            <p:spPr>
              <a:xfrm>
                <a:off x="5813225" y="3549075"/>
                <a:ext cx="152125" cy="184875"/>
              </a:xfrm>
              <a:custGeom>
                <a:rect b="b" l="l" r="r" t="t"/>
                <a:pathLst>
                  <a:path extrusionOk="0" h="7395" w="6085">
                    <a:moveTo>
                      <a:pt x="4691" y="715"/>
                    </a:moveTo>
                    <a:lnTo>
                      <a:pt x="4382" y="2239"/>
                    </a:lnTo>
                    <a:cubicBezTo>
                      <a:pt x="4358" y="2322"/>
                      <a:pt x="4382" y="2394"/>
                      <a:pt x="4405" y="2465"/>
                    </a:cubicBezTo>
                    <a:lnTo>
                      <a:pt x="5346" y="4525"/>
                    </a:lnTo>
                    <a:lnTo>
                      <a:pt x="5013" y="5656"/>
                    </a:lnTo>
                    <a:cubicBezTo>
                      <a:pt x="4834" y="5656"/>
                      <a:pt x="4644" y="5656"/>
                      <a:pt x="4405" y="5620"/>
                    </a:cubicBezTo>
                    <a:cubicBezTo>
                      <a:pt x="4399" y="5620"/>
                      <a:pt x="4392" y="5620"/>
                      <a:pt x="4385" y="5620"/>
                    </a:cubicBezTo>
                    <a:cubicBezTo>
                      <a:pt x="4191" y="5620"/>
                      <a:pt x="4024" y="5782"/>
                      <a:pt x="4024" y="5978"/>
                    </a:cubicBezTo>
                    <a:lnTo>
                      <a:pt x="4024" y="6692"/>
                    </a:lnTo>
                    <a:lnTo>
                      <a:pt x="3143" y="6692"/>
                    </a:lnTo>
                    <a:lnTo>
                      <a:pt x="2953" y="5299"/>
                    </a:lnTo>
                    <a:cubicBezTo>
                      <a:pt x="2929" y="5204"/>
                      <a:pt x="2893" y="5120"/>
                      <a:pt x="2810" y="5061"/>
                    </a:cubicBezTo>
                    <a:cubicBezTo>
                      <a:pt x="2215" y="4608"/>
                      <a:pt x="1881" y="3942"/>
                      <a:pt x="1881" y="3180"/>
                    </a:cubicBezTo>
                    <a:cubicBezTo>
                      <a:pt x="1881" y="1739"/>
                      <a:pt x="2977" y="786"/>
                      <a:pt x="4691" y="715"/>
                    </a:cubicBezTo>
                    <a:close/>
                    <a:moveTo>
                      <a:pt x="4870" y="1"/>
                    </a:moveTo>
                    <a:cubicBezTo>
                      <a:pt x="2977" y="1"/>
                      <a:pt x="1417" y="965"/>
                      <a:pt x="1179" y="2751"/>
                    </a:cubicBezTo>
                    <a:lnTo>
                      <a:pt x="1048" y="2751"/>
                    </a:lnTo>
                    <a:cubicBezTo>
                      <a:pt x="464" y="2751"/>
                      <a:pt x="0" y="3215"/>
                      <a:pt x="0" y="3799"/>
                    </a:cubicBezTo>
                    <a:lnTo>
                      <a:pt x="0" y="4311"/>
                    </a:lnTo>
                    <a:cubicBezTo>
                      <a:pt x="0" y="4513"/>
                      <a:pt x="167" y="4668"/>
                      <a:pt x="357" y="4668"/>
                    </a:cubicBezTo>
                    <a:cubicBezTo>
                      <a:pt x="548" y="4668"/>
                      <a:pt x="714" y="4513"/>
                      <a:pt x="714" y="4311"/>
                    </a:cubicBezTo>
                    <a:lnTo>
                      <a:pt x="714" y="3799"/>
                    </a:lnTo>
                    <a:cubicBezTo>
                      <a:pt x="714" y="3620"/>
                      <a:pt x="869" y="3453"/>
                      <a:pt x="1060" y="3453"/>
                    </a:cubicBezTo>
                    <a:lnTo>
                      <a:pt x="1179" y="3453"/>
                    </a:lnTo>
                    <a:cubicBezTo>
                      <a:pt x="1250" y="4287"/>
                      <a:pt x="1619" y="5013"/>
                      <a:pt x="2262" y="5537"/>
                    </a:cubicBezTo>
                    <a:lnTo>
                      <a:pt x="2488" y="7097"/>
                    </a:lnTo>
                    <a:cubicBezTo>
                      <a:pt x="2512" y="7275"/>
                      <a:pt x="2667" y="7394"/>
                      <a:pt x="2834" y="7394"/>
                    </a:cubicBezTo>
                    <a:lnTo>
                      <a:pt x="4358" y="7394"/>
                    </a:lnTo>
                    <a:cubicBezTo>
                      <a:pt x="4560" y="7394"/>
                      <a:pt x="4715" y="7228"/>
                      <a:pt x="4715" y="7037"/>
                    </a:cubicBezTo>
                    <a:lnTo>
                      <a:pt x="4715" y="6359"/>
                    </a:lnTo>
                    <a:lnTo>
                      <a:pt x="5298" y="6359"/>
                    </a:lnTo>
                    <a:cubicBezTo>
                      <a:pt x="5453" y="6359"/>
                      <a:pt x="5584" y="6251"/>
                      <a:pt x="5632" y="6097"/>
                    </a:cubicBezTo>
                    <a:lnTo>
                      <a:pt x="6060" y="4585"/>
                    </a:lnTo>
                    <a:cubicBezTo>
                      <a:pt x="6084" y="4501"/>
                      <a:pt x="6072" y="4418"/>
                      <a:pt x="6048" y="4346"/>
                    </a:cubicBezTo>
                    <a:lnTo>
                      <a:pt x="5072" y="2263"/>
                    </a:lnTo>
                    <a:lnTo>
                      <a:pt x="5453" y="417"/>
                    </a:lnTo>
                    <a:cubicBezTo>
                      <a:pt x="5489" y="191"/>
                      <a:pt x="5334" y="1"/>
                      <a:pt x="5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5"/>
              <p:cNvSpPr/>
              <p:nvPr/>
            </p:nvSpPr>
            <p:spPr>
              <a:xfrm>
                <a:off x="5959950" y="3519200"/>
                <a:ext cx="153625" cy="214750"/>
              </a:xfrm>
              <a:custGeom>
                <a:rect b="b" l="l" r="r" t="t"/>
                <a:pathLst>
                  <a:path extrusionOk="0" h="8590" w="6145">
                    <a:moveTo>
                      <a:pt x="4061" y="719"/>
                    </a:moveTo>
                    <a:lnTo>
                      <a:pt x="3847" y="1815"/>
                    </a:lnTo>
                    <a:cubicBezTo>
                      <a:pt x="3513" y="1636"/>
                      <a:pt x="3132" y="1505"/>
                      <a:pt x="2763" y="1422"/>
                    </a:cubicBezTo>
                    <a:cubicBezTo>
                      <a:pt x="3049" y="1005"/>
                      <a:pt x="3477" y="767"/>
                      <a:pt x="4061" y="719"/>
                    </a:cubicBezTo>
                    <a:close/>
                    <a:moveTo>
                      <a:pt x="1072" y="1910"/>
                    </a:moveTo>
                    <a:cubicBezTo>
                      <a:pt x="2346" y="1958"/>
                      <a:pt x="3954" y="2220"/>
                      <a:pt x="4478" y="3398"/>
                    </a:cubicBezTo>
                    <a:cubicBezTo>
                      <a:pt x="4525" y="3517"/>
                      <a:pt x="4620" y="3589"/>
                      <a:pt x="4763" y="3601"/>
                    </a:cubicBezTo>
                    <a:lnTo>
                      <a:pt x="5454" y="3696"/>
                    </a:lnTo>
                    <a:lnTo>
                      <a:pt x="5430" y="4970"/>
                    </a:lnTo>
                    <a:lnTo>
                      <a:pt x="4847" y="4970"/>
                    </a:lnTo>
                    <a:cubicBezTo>
                      <a:pt x="4704" y="4970"/>
                      <a:pt x="4561" y="5065"/>
                      <a:pt x="4513" y="5208"/>
                    </a:cubicBezTo>
                    <a:cubicBezTo>
                      <a:pt x="4335" y="5708"/>
                      <a:pt x="3989" y="6077"/>
                      <a:pt x="3430" y="6339"/>
                    </a:cubicBezTo>
                    <a:cubicBezTo>
                      <a:pt x="3323" y="6387"/>
                      <a:pt x="3251" y="6494"/>
                      <a:pt x="3239" y="6613"/>
                    </a:cubicBezTo>
                    <a:lnTo>
                      <a:pt x="3061" y="7887"/>
                    </a:lnTo>
                    <a:lnTo>
                      <a:pt x="2180" y="7887"/>
                    </a:lnTo>
                    <a:lnTo>
                      <a:pt x="2180" y="7137"/>
                    </a:lnTo>
                    <a:cubicBezTo>
                      <a:pt x="2180" y="6936"/>
                      <a:pt x="2023" y="6777"/>
                      <a:pt x="1837" y="6777"/>
                    </a:cubicBezTo>
                    <a:cubicBezTo>
                      <a:pt x="1825" y="6777"/>
                      <a:pt x="1812" y="6778"/>
                      <a:pt x="1799" y="6780"/>
                    </a:cubicBezTo>
                    <a:cubicBezTo>
                      <a:pt x="1680" y="6792"/>
                      <a:pt x="1537" y="6803"/>
                      <a:pt x="1406" y="6803"/>
                    </a:cubicBezTo>
                    <a:lnTo>
                      <a:pt x="1703" y="5768"/>
                    </a:lnTo>
                    <a:cubicBezTo>
                      <a:pt x="1739" y="5684"/>
                      <a:pt x="1727" y="5601"/>
                      <a:pt x="1692" y="5529"/>
                    </a:cubicBezTo>
                    <a:lnTo>
                      <a:pt x="751" y="3458"/>
                    </a:lnTo>
                    <a:lnTo>
                      <a:pt x="1072" y="1910"/>
                    </a:lnTo>
                    <a:close/>
                    <a:moveTo>
                      <a:pt x="4310" y="0"/>
                    </a:moveTo>
                    <a:cubicBezTo>
                      <a:pt x="2975" y="0"/>
                      <a:pt x="2321" y="710"/>
                      <a:pt x="2025" y="1279"/>
                    </a:cubicBezTo>
                    <a:cubicBezTo>
                      <a:pt x="1632" y="1243"/>
                      <a:pt x="1227" y="1208"/>
                      <a:pt x="775" y="1196"/>
                    </a:cubicBezTo>
                    <a:cubicBezTo>
                      <a:pt x="608" y="1196"/>
                      <a:pt x="453" y="1315"/>
                      <a:pt x="418" y="1481"/>
                    </a:cubicBezTo>
                    <a:lnTo>
                      <a:pt x="13" y="3422"/>
                    </a:lnTo>
                    <a:cubicBezTo>
                      <a:pt x="1" y="3505"/>
                      <a:pt x="13" y="3577"/>
                      <a:pt x="37" y="3648"/>
                    </a:cubicBezTo>
                    <a:lnTo>
                      <a:pt x="977" y="5708"/>
                    </a:lnTo>
                    <a:lnTo>
                      <a:pt x="596" y="7089"/>
                    </a:lnTo>
                    <a:cubicBezTo>
                      <a:pt x="539" y="7305"/>
                      <a:pt x="699" y="7531"/>
                      <a:pt x="920" y="7531"/>
                    </a:cubicBezTo>
                    <a:cubicBezTo>
                      <a:pt x="931" y="7531"/>
                      <a:pt x="942" y="7531"/>
                      <a:pt x="953" y="7530"/>
                    </a:cubicBezTo>
                    <a:cubicBezTo>
                      <a:pt x="1144" y="7530"/>
                      <a:pt x="1322" y="7518"/>
                      <a:pt x="1489" y="7506"/>
                    </a:cubicBezTo>
                    <a:lnTo>
                      <a:pt x="1489" y="8232"/>
                    </a:lnTo>
                    <a:cubicBezTo>
                      <a:pt x="1489" y="8423"/>
                      <a:pt x="1644" y="8589"/>
                      <a:pt x="1846" y="8589"/>
                    </a:cubicBezTo>
                    <a:lnTo>
                      <a:pt x="3370" y="8589"/>
                    </a:lnTo>
                    <a:cubicBezTo>
                      <a:pt x="3549" y="8589"/>
                      <a:pt x="3704" y="8458"/>
                      <a:pt x="3716" y="8292"/>
                    </a:cubicBezTo>
                    <a:lnTo>
                      <a:pt x="3930" y="6887"/>
                    </a:lnTo>
                    <a:cubicBezTo>
                      <a:pt x="4466" y="6589"/>
                      <a:pt x="4847" y="6196"/>
                      <a:pt x="5085" y="5684"/>
                    </a:cubicBezTo>
                    <a:lnTo>
                      <a:pt x="5787" y="5684"/>
                    </a:lnTo>
                    <a:cubicBezTo>
                      <a:pt x="5978" y="5684"/>
                      <a:pt x="6144" y="5518"/>
                      <a:pt x="6144" y="5327"/>
                    </a:cubicBezTo>
                    <a:lnTo>
                      <a:pt x="6144" y="3386"/>
                    </a:lnTo>
                    <a:cubicBezTo>
                      <a:pt x="6144" y="3208"/>
                      <a:pt x="6014" y="3053"/>
                      <a:pt x="5835" y="3029"/>
                    </a:cubicBezTo>
                    <a:lnTo>
                      <a:pt x="5013" y="2922"/>
                    </a:lnTo>
                    <a:cubicBezTo>
                      <a:pt x="4882" y="2672"/>
                      <a:pt x="4704" y="2446"/>
                      <a:pt x="4478" y="2255"/>
                    </a:cubicBezTo>
                    <a:lnTo>
                      <a:pt x="4835" y="422"/>
                    </a:lnTo>
                    <a:cubicBezTo>
                      <a:pt x="4882" y="207"/>
                      <a:pt x="4716" y="17"/>
                      <a:pt x="4501" y="5"/>
                    </a:cubicBezTo>
                    <a:cubicBezTo>
                      <a:pt x="4436" y="2"/>
                      <a:pt x="4372" y="0"/>
                      <a:pt x="43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5"/>
              <p:cNvSpPr/>
              <p:nvPr/>
            </p:nvSpPr>
            <p:spPr>
              <a:xfrm>
                <a:off x="6023050" y="3603850"/>
                <a:ext cx="28025" cy="17875"/>
              </a:xfrm>
              <a:custGeom>
                <a:rect b="b" l="l" r="r" t="t"/>
                <a:pathLst>
                  <a:path extrusionOk="0" h="715" w="1121">
                    <a:moveTo>
                      <a:pt x="358" y="0"/>
                    </a:moveTo>
                    <a:cubicBezTo>
                      <a:pt x="168" y="0"/>
                      <a:pt x="1" y="155"/>
                      <a:pt x="1" y="358"/>
                    </a:cubicBezTo>
                    <a:cubicBezTo>
                      <a:pt x="1" y="548"/>
                      <a:pt x="168" y="715"/>
                      <a:pt x="358" y="715"/>
                    </a:cubicBezTo>
                    <a:lnTo>
                      <a:pt x="763" y="715"/>
                    </a:lnTo>
                    <a:cubicBezTo>
                      <a:pt x="953" y="715"/>
                      <a:pt x="1120" y="548"/>
                      <a:pt x="1120" y="358"/>
                    </a:cubicBezTo>
                    <a:cubicBezTo>
                      <a:pt x="1120" y="155"/>
                      <a:pt x="953" y="0"/>
                      <a:pt x="7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 name="Google Shape;1315;p65"/>
            <p:cNvSpPr/>
            <p:nvPr/>
          </p:nvSpPr>
          <p:spPr>
            <a:xfrm>
              <a:off x="5211950" y="3476150"/>
              <a:ext cx="257800" cy="300950"/>
            </a:xfrm>
            <a:custGeom>
              <a:rect b="b" l="l" r="r" t="t"/>
              <a:pathLst>
                <a:path extrusionOk="0" h="12038" w="10312">
                  <a:moveTo>
                    <a:pt x="6537" y="715"/>
                  </a:moveTo>
                  <a:lnTo>
                    <a:pt x="6537" y="2620"/>
                  </a:lnTo>
                  <a:cubicBezTo>
                    <a:pt x="6537" y="2810"/>
                    <a:pt x="6704" y="2977"/>
                    <a:pt x="6894" y="2977"/>
                  </a:cubicBezTo>
                  <a:lnTo>
                    <a:pt x="7323" y="2977"/>
                  </a:lnTo>
                  <a:lnTo>
                    <a:pt x="5906" y="4906"/>
                  </a:lnTo>
                  <a:lnTo>
                    <a:pt x="4501" y="2977"/>
                  </a:lnTo>
                  <a:lnTo>
                    <a:pt x="4918" y="2977"/>
                  </a:lnTo>
                  <a:cubicBezTo>
                    <a:pt x="5108" y="2977"/>
                    <a:pt x="5275" y="2810"/>
                    <a:pt x="5275" y="2620"/>
                  </a:cubicBezTo>
                  <a:lnTo>
                    <a:pt x="5275" y="715"/>
                  </a:lnTo>
                  <a:close/>
                  <a:moveTo>
                    <a:pt x="9514" y="4287"/>
                  </a:moveTo>
                  <a:lnTo>
                    <a:pt x="8918" y="7335"/>
                  </a:lnTo>
                  <a:lnTo>
                    <a:pt x="2929" y="7335"/>
                  </a:lnTo>
                  <a:lnTo>
                    <a:pt x="2334" y="4287"/>
                  </a:lnTo>
                  <a:lnTo>
                    <a:pt x="4572" y="4287"/>
                  </a:lnTo>
                  <a:lnTo>
                    <a:pt x="5632" y="5727"/>
                  </a:lnTo>
                  <a:cubicBezTo>
                    <a:pt x="5698" y="5823"/>
                    <a:pt x="5805" y="5870"/>
                    <a:pt x="5912" y="5870"/>
                  </a:cubicBezTo>
                  <a:cubicBezTo>
                    <a:pt x="6019" y="5870"/>
                    <a:pt x="6126" y="5823"/>
                    <a:pt x="6192" y="5727"/>
                  </a:cubicBezTo>
                  <a:lnTo>
                    <a:pt x="7251" y="4287"/>
                  </a:lnTo>
                  <a:close/>
                  <a:moveTo>
                    <a:pt x="2632" y="9526"/>
                  </a:moveTo>
                  <a:cubicBezTo>
                    <a:pt x="3132" y="9537"/>
                    <a:pt x="3525" y="9930"/>
                    <a:pt x="3525" y="10419"/>
                  </a:cubicBezTo>
                  <a:cubicBezTo>
                    <a:pt x="3525" y="10907"/>
                    <a:pt x="3132" y="11312"/>
                    <a:pt x="2632" y="11312"/>
                  </a:cubicBezTo>
                  <a:cubicBezTo>
                    <a:pt x="2144" y="11312"/>
                    <a:pt x="1739" y="10907"/>
                    <a:pt x="1739" y="10419"/>
                  </a:cubicBezTo>
                  <a:cubicBezTo>
                    <a:pt x="1739" y="9930"/>
                    <a:pt x="2144" y="9526"/>
                    <a:pt x="2632" y="9526"/>
                  </a:cubicBezTo>
                  <a:close/>
                  <a:moveTo>
                    <a:pt x="8013" y="9537"/>
                  </a:moveTo>
                  <a:cubicBezTo>
                    <a:pt x="8502" y="9537"/>
                    <a:pt x="8906" y="9942"/>
                    <a:pt x="8906" y="10430"/>
                  </a:cubicBezTo>
                  <a:cubicBezTo>
                    <a:pt x="8906" y="10919"/>
                    <a:pt x="8502" y="11323"/>
                    <a:pt x="8013" y="11323"/>
                  </a:cubicBezTo>
                  <a:cubicBezTo>
                    <a:pt x="7513" y="11323"/>
                    <a:pt x="7120" y="10919"/>
                    <a:pt x="7120" y="10430"/>
                  </a:cubicBezTo>
                  <a:cubicBezTo>
                    <a:pt x="7120" y="9942"/>
                    <a:pt x="7513" y="9537"/>
                    <a:pt x="8013" y="9537"/>
                  </a:cubicBezTo>
                  <a:close/>
                  <a:moveTo>
                    <a:pt x="4906" y="1"/>
                  </a:moveTo>
                  <a:cubicBezTo>
                    <a:pt x="4715" y="1"/>
                    <a:pt x="4549" y="167"/>
                    <a:pt x="4549" y="358"/>
                  </a:cubicBezTo>
                  <a:lnTo>
                    <a:pt x="4549" y="2275"/>
                  </a:lnTo>
                  <a:lnTo>
                    <a:pt x="3775" y="2275"/>
                  </a:lnTo>
                  <a:cubicBezTo>
                    <a:pt x="3501" y="2275"/>
                    <a:pt x="3322" y="2608"/>
                    <a:pt x="3501" y="2846"/>
                  </a:cubicBezTo>
                  <a:lnTo>
                    <a:pt x="4037" y="3584"/>
                  </a:lnTo>
                  <a:lnTo>
                    <a:pt x="2191" y="3584"/>
                  </a:lnTo>
                  <a:lnTo>
                    <a:pt x="1965" y="2310"/>
                  </a:lnTo>
                  <a:cubicBezTo>
                    <a:pt x="1929" y="2144"/>
                    <a:pt x="1786" y="2013"/>
                    <a:pt x="1620" y="2013"/>
                  </a:cubicBezTo>
                  <a:lnTo>
                    <a:pt x="358" y="2013"/>
                  </a:lnTo>
                  <a:cubicBezTo>
                    <a:pt x="167" y="2013"/>
                    <a:pt x="0" y="2168"/>
                    <a:pt x="0" y="2358"/>
                  </a:cubicBezTo>
                  <a:cubicBezTo>
                    <a:pt x="0" y="2560"/>
                    <a:pt x="167" y="2715"/>
                    <a:pt x="358" y="2715"/>
                  </a:cubicBezTo>
                  <a:lnTo>
                    <a:pt x="1322" y="2715"/>
                  </a:lnTo>
                  <a:cubicBezTo>
                    <a:pt x="1632" y="4489"/>
                    <a:pt x="1370" y="3072"/>
                    <a:pt x="2275" y="7740"/>
                  </a:cubicBezTo>
                  <a:lnTo>
                    <a:pt x="2275" y="8883"/>
                  </a:lnTo>
                  <a:cubicBezTo>
                    <a:pt x="1560" y="9049"/>
                    <a:pt x="1024" y="9692"/>
                    <a:pt x="1024" y="10442"/>
                  </a:cubicBezTo>
                  <a:cubicBezTo>
                    <a:pt x="1024" y="11323"/>
                    <a:pt x="1739" y="12038"/>
                    <a:pt x="2620" y="12038"/>
                  </a:cubicBezTo>
                  <a:cubicBezTo>
                    <a:pt x="3382" y="12038"/>
                    <a:pt x="4013" y="11502"/>
                    <a:pt x="4180" y="10788"/>
                  </a:cubicBezTo>
                  <a:lnTo>
                    <a:pt x="6442" y="10788"/>
                  </a:lnTo>
                  <a:cubicBezTo>
                    <a:pt x="6608" y="11502"/>
                    <a:pt x="7251" y="12038"/>
                    <a:pt x="8001" y="12038"/>
                  </a:cubicBezTo>
                  <a:cubicBezTo>
                    <a:pt x="8883" y="12038"/>
                    <a:pt x="9597" y="11323"/>
                    <a:pt x="9597" y="10442"/>
                  </a:cubicBezTo>
                  <a:cubicBezTo>
                    <a:pt x="9597" y="9561"/>
                    <a:pt x="8883" y="8859"/>
                    <a:pt x="8001" y="8859"/>
                  </a:cubicBezTo>
                  <a:cubicBezTo>
                    <a:pt x="7251" y="8859"/>
                    <a:pt x="6608" y="9395"/>
                    <a:pt x="6442" y="10097"/>
                  </a:cubicBezTo>
                  <a:lnTo>
                    <a:pt x="4180" y="10097"/>
                  </a:lnTo>
                  <a:cubicBezTo>
                    <a:pt x="4049" y="9502"/>
                    <a:pt x="3572" y="9026"/>
                    <a:pt x="2977" y="8895"/>
                  </a:cubicBezTo>
                  <a:lnTo>
                    <a:pt x="2977" y="8073"/>
                  </a:lnTo>
                  <a:lnTo>
                    <a:pt x="9204" y="8073"/>
                  </a:lnTo>
                  <a:lnTo>
                    <a:pt x="9204" y="8037"/>
                  </a:lnTo>
                  <a:cubicBezTo>
                    <a:pt x="9359" y="8037"/>
                    <a:pt x="9514" y="7918"/>
                    <a:pt x="9537" y="7752"/>
                  </a:cubicBezTo>
                  <a:lnTo>
                    <a:pt x="10276" y="3989"/>
                  </a:lnTo>
                  <a:cubicBezTo>
                    <a:pt x="10311" y="3763"/>
                    <a:pt x="10156" y="3572"/>
                    <a:pt x="9930" y="3572"/>
                  </a:cubicBezTo>
                  <a:lnTo>
                    <a:pt x="7751" y="3572"/>
                  </a:lnTo>
                  <a:lnTo>
                    <a:pt x="8287" y="2822"/>
                  </a:lnTo>
                  <a:cubicBezTo>
                    <a:pt x="8454" y="2584"/>
                    <a:pt x="8287" y="2263"/>
                    <a:pt x="8013" y="2263"/>
                  </a:cubicBezTo>
                  <a:lnTo>
                    <a:pt x="7239" y="2263"/>
                  </a:lnTo>
                  <a:lnTo>
                    <a:pt x="7239" y="358"/>
                  </a:lnTo>
                  <a:cubicBezTo>
                    <a:pt x="7239" y="167"/>
                    <a:pt x="7073" y="1"/>
                    <a:pt x="6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5"/>
            <p:cNvSpPr/>
            <p:nvPr/>
          </p:nvSpPr>
          <p:spPr>
            <a:xfrm>
              <a:off x="4566025" y="3509200"/>
              <a:ext cx="302750" cy="234275"/>
            </a:xfrm>
            <a:custGeom>
              <a:rect b="b" l="l" r="r" t="t"/>
              <a:pathLst>
                <a:path extrusionOk="0" h="9371" w="12110">
                  <a:moveTo>
                    <a:pt x="4061" y="941"/>
                  </a:moveTo>
                  <a:lnTo>
                    <a:pt x="4061" y="941"/>
                  </a:lnTo>
                  <a:cubicBezTo>
                    <a:pt x="3775" y="1405"/>
                    <a:pt x="3585" y="1965"/>
                    <a:pt x="3466" y="2489"/>
                  </a:cubicBezTo>
                  <a:lnTo>
                    <a:pt x="2073" y="2489"/>
                  </a:lnTo>
                  <a:cubicBezTo>
                    <a:pt x="2549" y="1774"/>
                    <a:pt x="3263" y="1227"/>
                    <a:pt x="4061" y="941"/>
                  </a:cubicBezTo>
                  <a:close/>
                  <a:moveTo>
                    <a:pt x="6716" y="941"/>
                  </a:moveTo>
                  <a:lnTo>
                    <a:pt x="6716" y="941"/>
                  </a:lnTo>
                  <a:cubicBezTo>
                    <a:pt x="7538" y="1227"/>
                    <a:pt x="8228" y="1774"/>
                    <a:pt x="8704" y="2489"/>
                  </a:cubicBezTo>
                  <a:lnTo>
                    <a:pt x="7311" y="2489"/>
                  </a:lnTo>
                  <a:cubicBezTo>
                    <a:pt x="7192" y="1965"/>
                    <a:pt x="7002" y="1405"/>
                    <a:pt x="6716" y="941"/>
                  </a:cubicBezTo>
                  <a:close/>
                  <a:moveTo>
                    <a:pt x="5394" y="715"/>
                  </a:moveTo>
                  <a:cubicBezTo>
                    <a:pt x="6002" y="715"/>
                    <a:pt x="6430" y="1893"/>
                    <a:pt x="6585" y="2500"/>
                  </a:cubicBezTo>
                  <a:lnTo>
                    <a:pt x="4204" y="2500"/>
                  </a:lnTo>
                  <a:cubicBezTo>
                    <a:pt x="4359" y="1893"/>
                    <a:pt x="4799" y="715"/>
                    <a:pt x="5394" y="715"/>
                  </a:cubicBezTo>
                  <a:close/>
                  <a:moveTo>
                    <a:pt x="9073" y="3191"/>
                  </a:moveTo>
                  <a:cubicBezTo>
                    <a:pt x="9157" y="3346"/>
                    <a:pt x="9216" y="3524"/>
                    <a:pt x="9240" y="3691"/>
                  </a:cubicBezTo>
                  <a:lnTo>
                    <a:pt x="7549" y="4644"/>
                  </a:lnTo>
                  <a:cubicBezTo>
                    <a:pt x="7549" y="4144"/>
                    <a:pt x="7502" y="3643"/>
                    <a:pt x="7442" y="3191"/>
                  </a:cubicBezTo>
                  <a:close/>
                  <a:moveTo>
                    <a:pt x="6728" y="3191"/>
                  </a:moveTo>
                  <a:cubicBezTo>
                    <a:pt x="6799" y="3667"/>
                    <a:pt x="6847" y="4203"/>
                    <a:pt x="6847" y="4775"/>
                  </a:cubicBezTo>
                  <a:lnTo>
                    <a:pt x="3978" y="3858"/>
                  </a:lnTo>
                  <a:cubicBezTo>
                    <a:pt x="3989" y="3632"/>
                    <a:pt x="4025" y="3405"/>
                    <a:pt x="4049" y="3191"/>
                  </a:cubicBezTo>
                  <a:close/>
                  <a:moveTo>
                    <a:pt x="3335" y="3203"/>
                  </a:moveTo>
                  <a:cubicBezTo>
                    <a:pt x="3299" y="3429"/>
                    <a:pt x="3275" y="3667"/>
                    <a:pt x="3263" y="3905"/>
                  </a:cubicBezTo>
                  <a:lnTo>
                    <a:pt x="1418" y="4953"/>
                  </a:lnTo>
                  <a:cubicBezTo>
                    <a:pt x="1370" y="4346"/>
                    <a:pt x="1477" y="3751"/>
                    <a:pt x="1692" y="3203"/>
                  </a:cubicBezTo>
                  <a:close/>
                  <a:moveTo>
                    <a:pt x="3227" y="4739"/>
                  </a:moveTo>
                  <a:cubicBezTo>
                    <a:pt x="3227" y="5239"/>
                    <a:pt x="3275" y="5727"/>
                    <a:pt x="3335" y="6191"/>
                  </a:cubicBezTo>
                  <a:lnTo>
                    <a:pt x="1703" y="6191"/>
                  </a:lnTo>
                  <a:cubicBezTo>
                    <a:pt x="1644" y="6072"/>
                    <a:pt x="1584" y="5894"/>
                    <a:pt x="1537" y="5715"/>
                  </a:cubicBezTo>
                  <a:lnTo>
                    <a:pt x="3227" y="4739"/>
                  </a:lnTo>
                  <a:close/>
                  <a:moveTo>
                    <a:pt x="3942" y="4584"/>
                  </a:moveTo>
                  <a:lnTo>
                    <a:pt x="6823" y="5513"/>
                  </a:lnTo>
                  <a:cubicBezTo>
                    <a:pt x="6799" y="5751"/>
                    <a:pt x="6776" y="5965"/>
                    <a:pt x="6740" y="6191"/>
                  </a:cubicBezTo>
                  <a:lnTo>
                    <a:pt x="4061" y="6191"/>
                  </a:lnTo>
                  <a:cubicBezTo>
                    <a:pt x="3978" y="5656"/>
                    <a:pt x="3942" y="5120"/>
                    <a:pt x="3942" y="4584"/>
                  </a:cubicBezTo>
                  <a:close/>
                  <a:moveTo>
                    <a:pt x="9359" y="4441"/>
                  </a:moveTo>
                  <a:cubicBezTo>
                    <a:pt x="9407" y="5037"/>
                    <a:pt x="9323" y="5632"/>
                    <a:pt x="9085" y="6191"/>
                  </a:cubicBezTo>
                  <a:lnTo>
                    <a:pt x="7442" y="6191"/>
                  </a:lnTo>
                  <a:cubicBezTo>
                    <a:pt x="7478" y="5953"/>
                    <a:pt x="7502" y="5715"/>
                    <a:pt x="7514" y="5477"/>
                  </a:cubicBezTo>
                  <a:lnTo>
                    <a:pt x="9359" y="4441"/>
                  </a:lnTo>
                  <a:close/>
                  <a:moveTo>
                    <a:pt x="3466" y="6906"/>
                  </a:moveTo>
                  <a:cubicBezTo>
                    <a:pt x="3585" y="7430"/>
                    <a:pt x="3775" y="7989"/>
                    <a:pt x="4061" y="8454"/>
                  </a:cubicBezTo>
                  <a:cubicBezTo>
                    <a:pt x="3263" y="8168"/>
                    <a:pt x="2549" y="7620"/>
                    <a:pt x="2073" y="6906"/>
                  </a:cubicBezTo>
                  <a:close/>
                  <a:moveTo>
                    <a:pt x="8704" y="6906"/>
                  </a:moveTo>
                  <a:cubicBezTo>
                    <a:pt x="8228" y="7620"/>
                    <a:pt x="7538" y="8168"/>
                    <a:pt x="6716" y="8454"/>
                  </a:cubicBezTo>
                  <a:cubicBezTo>
                    <a:pt x="7002" y="7989"/>
                    <a:pt x="7192" y="7430"/>
                    <a:pt x="7311" y="6906"/>
                  </a:cubicBezTo>
                  <a:close/>
                  <a:moveTo>
                    <a:pt x="6585" y="6894"/>
                  </a:moveTo>
                  <a:cubicBezTo>
                    <a:pt x="6430" y="7501"/>
                    <a:pt x="5990" y="8680"/>
                    <a:pt x="5394" y="8680"/>
                  </a:cubicBezTo>
                  <a:cubicBezTo>
                    <a:pt x="4799" y="8680"/>
                    <a:pt x="4347" y="7501"/>
                    <a:pt x="4204" y="6894"/>
                  </a:cubicBezTo>
                  <a:close/>
                  <a:moveTo>
                    <a:pt x="5371" y="0"/>
                  </a:moveTo>
                  <a:cubicBezTo>
                    <a:pt x="2537" y="0"/>
                    <a:pt x="322" y="2500"/>
                    <a:pt x="727" y="5346"/>
                  </a:cubicBezTo>
                  <a:lnTo>
                    <a:pt x="227" y="5632"/>
                  </a:lnTo>
                  <a:cubicBezTo>
                    <a:pt x="60" y="5727"/>
                    <a:pt x="1" y="5941"/>
                    <a:pt x="84" y="6108"/>
                  </a:cubicBezTo>
                  <a:cubicBezTo>
                    <a:pt x="158" y="6215"/>
                    <a:pt x="284" y="6277"/>
                    <a:pt x="406" y="6277"/>
                  </a:cubicBezTo>
                  <a:cubicBezTo>
                    <a:pt x="460" y="6277"/>
                    <a:pt x="513" y="6265"/>
                    <a:pt x="560" y="6239"/>
                  </a:cubicBezTo>
                  <a:lnTo>
                    <a:pt x="882" y="6060"/>
                  </a:lnTo>
                  <a:cubicBezTo>
                    <a:pt x="1477" y="8013"/>
                    <a:pt x="3287" y="9370"/>
                    <a:pt x="5359" y="9370"/>
                  </a:cubicBezTo>
                  <a:cubicBezTo>
                    <a:pt x="8180" y="9370"/>
                    <a:pt x="10383" y="6882"/>
                    <a:pt x="10002" y="4036"/>
                  </a:cubicBezTo>
                  <a:lnTo>
                    <a:pt x="11133" y="3393"/>
                  </a:lnTo>
                  <a:lnTo>
                    <a:pt x="11133" y="3393"/>
                  </a:lnTo>
                  <a:lnTo>
                    <a:pt x="11026" y="3798"/>
                  </a:lnTo>
                  <a:cubicBezTo>
                    <a:pt x="10978" y="3989"/>
                    <a:pt x="11098" y="4179"/>
                    <a:pt x="11276" y="4227"/>
                  </a:cubicBezTo>
                  <a:cubicBezTo>
                    <a:pt x="11306" y="4234"/>
                    <a:pt x="11337" y="4237"/>
                    <a:pt x="11366" y="4237"/>
                  </a:cubicBezTo>
                  <a:cubicBezTo>
                    <a:pt x="11532" y="4237"/>
                    <a:pt x="11676" y="4129"/>
                    <a:pt x="11717" y="3977"/>
                  </a:cubicBezTo>
                  <a:lnTo>
                    <a:pt x="12014" y="2786"/>
                  </a:lnTo>
                  <a:cubicBezTo>
                    <a:pt x="12110" y="2608"/>
                    <a:pt x="12002" y="2393"/>
                    <a:pt x="11800" y="2358"/>
                  </a:cubicBezTo>
                  <a:lnTo>
                    <a:pt x="10597" y="2060"/>
                  </a:lnTo>
                  <a:cubicBezTo>
                    <a:pt x="10569" y="2053"/>
                    <a:pt x="10540" y="2049"/>
                    <a:pt x="10512" y="2049"/>
                  </a:cubicBezTo>
                  <a:cubicBezTo>
                    <a:pt x="10353" y="2049"/>
                    <a:pt x="10209" y="2158"/>
                    <a:pt x="10169" y="2310"/>
                  </a:cubicBezTo>
                  <a:cubicBezTo>
                    <a:pt x="10121" y="2500"/>
                    <a:pt x="10240" y="2691"/>
                    <a:pt x="10419" y="2739"/>
                  </a:cubicBezTo>
                  <a:lnTo>
                    <a:pt x="10764" y="2834"/>
                  </a:lnTo>
                  <a:lnTo>
                    <a:pt x="9871" y="3334"/>
                  </a:lnTo>
                  <a:cubicBezTo>
                    <a:pt x="9276" y="1381"/>
                    <a:pt x="7478" y="12"/>
                    <a:pt x="53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 name="Google Shape;1317;p65"/>
            <p:cNvGrpSpPr/>
            <p:nvPr/>
          </p:nvGrpSpPr>
          <p:grpSpPr>
            <a:xfrm>
              <a:off x="3985600" y="3476750"/>
              <a:ext cx="246500" cy="300350"/>
              <a:chOff x="3985600" y="3476750"/>
              <a:chExt cx="246500" cy="300350"/>
            </a:xfrm>
          </p:grpSpPr>
          <p:sp>
            <p:nvSpPr>
              <p:cNvPr id="1318" name="Google Shape;1318;p65"/>
              <p:cNvSpPr/>
              <p:nvPr/>
            </p:nvSpPr>
            <p:spPr>
              <a:xfrm>
                <a:off x="4069550" y="3527350"/>
                <a:ext cx="77400" cy="126825"/>
              </a:xfrm>
              <a:custGeom>
                <a:rect b="b" l="l" r="r" t="t"/>
                <a:pathLst>
                  <a:path extrusionOk="0" h="5073" w="3096">
                    <a:moveTo>
                      <a:pt x="1548" y="0"/>
                    </a:moveTo>
                    <a:cubicBezTo>
                      <a:pt x="1358" y="0"/>
                      <a:pt x="1191" y="167"/>
                      <a:pt x="1191" y="358"/>
                    </a:cubicBezTo>
                    <a:lnTo>
                      <a:pt x="1191" y="715"/>
                    </a:lnTo>
                    <a:cubicBezTo>
                      <a:pt x="477" y="715"/>
                      <a:pt x="48" y="1239"/>
                      <a:pt x="48" y="1798"/>
                    </a:cubicBezTo>
                    <a:cubicBezTo>
                      <a:pt x="48" y="2394"/>
                      <a:pt x="536" y="2894"/>
                      <a:pt x="1131" y="2894"/>
                    </a:cubicBezTo>
                    <a:lnTo>
                      <a:pt x="1953" y="2894"/>
                    </a:lnTo>
                    <a:cubicBezTo>
                      <a:pt x="2167" y="2894"/>
                      <a:pt x="2346" y="3072"/>
                      <a:pt x="2346" y="3275"/>
                    </a:cubicBezTo>
                    <a:cubicBezTo>
                      <a:pt x="2346" y="3489"/>
                      <a:pt x="2179" y="3668"/>
                      <a:pt x="1953" y="3668"/>
                    </a:cubicBezTo>
                    <a:lnTo>
                      <a:pt x="1096" y="3668"/>
                    </a:lnTo>
                    <a:cubicBezTo>
                      <a:pt x="929" y="3668"/>
                      <a:pt x="774" y="3584"/>
                      <a:pt x="655" y="3453"/>
                    </a:cubicBezTo>
                    <a:cubicBezTo>
                      <a:pt x="589" y="3374"/>
                      <a:pt x="494" y="3332"/>
                      <a:pt x="396" y="3332"/>
                    </a:cubicBezTo>
                    <a:cubicBezTo>
                      <a:pt x="317" y="3332"/>
                      <a:pt x="236" y="3359"/>
                      <a:pt x="167" y="3418"/>
                    </a:cubicBezTo>
                    <a:cubicBezTo>
                      <a:pt x="24" y="3537"/>
                      <a:pt x="0" y="3751"/>
                      <a:pt x="119" y="3906"/>
                    </a:cubicBezTo>
                    <a:cubicBezTo>
                      <a:pt x="417" y="4263"/>
                      <a:pt x="774" y="4370"/>
                      <a:pt x="1191" y="4370"/>
                    </a:cubicBezTo>
                    <a:lnTo>
                      <a:pt x="1191" y="4727"/>
                    </a:lnTo>
                    <a:cubicBezTo>
                      <a:pt x="1191" y="4918"/>
                      <a:pt x="1358" y="5073"/>
                      <a:pt x="1548" y="5073"/>
                    </a:cubicBezTo>
                    <a:cubicBezTo>
                      <a:pt x="1750" y="5073"/>
                      <a:pt x="1905" y="4918"/>
                      <a:pt x="1905" y="4727"/>
                    </a:cubicBezTo>
                    <a:lnTo>
                      <a:pt x="1905" y="4394"/>
                    </a:lnTo>
                    <a:cubicBezTo>
                      <a:pt x="2620" y="4394"/>
                      <a:pt x="3060" y="3870"/>
                      <a:pt x="3060" y="3310"/>
                    </a:cubicBezTo>
                    <a:cubicBezTo>
                      <a:pt x="3060" y="2703"/>
                      <a:pt x="2572" y="2203"/>
                      <a:pt x="1977" y="2203"/>
                    </a:cubicBezTo>
                    <a:lnTo>
                      <a:pt x="1155" y="2203"/>
                    </a:lnTo>
                    <a:cubicBezTo>
                      <a:pt x="941" y="2203"/>
                      <a:pt x="762" y="2025"/>
                      <a:pt x="762" y="1822"/>
                    </a:cubicBezTo>
                    <a:cubicBezTo>
                      <a:pt x="762" y="1608"/>
                      <a:pt x="941" y="1429"/>
                      <a:pt x="1155" y="1429"/>
                    </a:cubicBezTo>
                    <a:lnTo>
                      <a:pt x="1941" y="1429"/>
                    </a:lnTo>
                    <a:cubicBezTo>
                      <a:pt x="2120" y="1429"/>
                      <a:pt x="2298" y="1536"/>
                      <a:pt x="2405" y="1703"/>
                    </a:cubicBezTo>
                    <a:cubicBezTo>
                      <a:pt x="2466" y="1801"/>
                      <a:pt x="2578" y="1856"/>
                      <a:pt x="2695" y="1856"/>
                    </a:cubicBezTo>
                    <a:cubicBezTo>
                      <a:pt x="2763" y="1856"/>
                      <a:pt x="2832" y="1838"/>
                      <a:pt x="2893" y="1798"/>
                    </a:cubicBezTo>
                    <a:cubicBezTo>
                      <a:pt x="3060" y="1703"/>
                      <a:pt x="3096" y="1477"/>
                      <a:pt x="3001" y="1310"/>
                    </a:cubicBezTo>
                    <a:cubicBezTo>
                      <a:pt x="2774" y="953"/>
                      <a:pt x="2393" y="715"/>
                      <a:pt x="1905" y="715"/>
                    </a:cubicBezTo>
                    <a:lnTo>
                      <a:pt x="1905" y="358"/>
                    </a:lnTo>
                    <a:cubicBezTo>
                      <a:pt x="1905" y="167"/>
                      <a:pt x="1750" y="0"/>
                      <a:pt x="1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5"/>
              <p:cNvSpPr/>
              <p:nvPr/>
            </p:nvSpPr>
            <p:spPr>
              <a:xfrm>
                <a:off x="3985600" y="3476750"/>
                <a:ext cx="246500" cy="300350"/>
              </a:xfrm>
              <a:custGeom>
                <a:rect b="b" l="l" r="r" t="t"/>
                <a:pathLst>
                  <a:path extrusionOk="0" h="12014" w="9860">
                    <a:moveTo>
                      <a:pt x="4918" y="703"/>
                    </a:moveTo>
                    <a:cubicBezTo>
                      <a:pt x="7061" y="703"/>
                      <a:pt x="8799" y="2441"/>
                      <a:pt x="8799" y="4584"/>
                    </a:cubicBezTo>
                    <a:cubicBezTo>
                      <a:pt x="8799" y="6727"/>
                      <a:pt x="7049" y="8478"/>
                      <a:pt x="4918" y="8478"/>
                    </a:cubicBezTo>
                    <a:cubicBezTo>
                      <a:pt x="2775" y="8478"/>
                      <a:pt x="1025" y="6727"/>
                      <a:pt x="1025" y="4584"/>
                    </a:cubicBezTo>
                    <a:cubicBezTo>
                      <a:pt x="1025" y="2441"/>
                      <a:pt x="2775" y="703"/>
                      <a:pt x="4918" y="703"/>
                    </a:cubicBezTo>
                    <a:close/>
                    <a:moveTo>
                      <a:pt x="8442" y="9168"/>
                    </a:moveTo>
                    <a:cubicBezTo>
                      <a:pt x="8633" y="9168"/>
                      <a:pt x="8799" y="9335"/>
                      <a:pt x="8799" y="9525"/>
                    </a:cubicBezTo>
                    <a:cubicBezTo>
                      <a:pt x="8799" y="9728"/>
                      <a:pt x="8633" y="9883"/>
                      <a:pt x="8442" y="9883"/>
                    </a:cubicBezTo>
                    <a:lnTo>
                      <a:pt x="1382" y="9883"/>
                    </a:lnTo>
                    <a:cubicBezTo>
                      <a:pt x="1191" y="9883"/>
                      <a:pt x="1025" y="9728"/>
                      <a:pt x="1025" y="9525"/>
                    </a:cubicBezTo>
                    <a:cubicBezTo>
                      <a:pt x="1025" y="9335"/>
                      <a:pt x="1191" y="9168"/>
                      <a:pt x="1382" y="9168"/>
                    </a:cubicBezTo>
                    <a:close/>
                    <a:moveTo>
                      <a:pt x="8454" y="10573"/>
                    </a:moveTo>
                    <a:cubicBezTo>
                      <a:pt x="8645" y="10573"/>
                      <a:pt x="8811" y="10740"/>
                      <a:pt x="8811" y="10930"/>
                    </a:cubicBezTo>
                    <a:cubicBezTo>
                      <a:pt x="8811" y="11121"/>
                      <a:pt x="8645" y="11288"/>
                      <a:pt x="8454" y="11288"/>
                    </a:cubicBezTo>
                    <a:lnTo>
                      <a:pt x="1406" y="11288"/>
                    </a:lnTo>
                    <a:cubicBezTo>
                      <a:pt x="1203" y="11288"/>
                      <a:pt x="1048" y="11121"/>
                      <a:pt x="1048" y="10930"/>
                    </a:cubicBezTo>
                    <a:cubicBezTo>
                      <a:pt x="1048" y="10740"/>
                      <a:pt x="1203" y="10573"/>
                      <a:pt x="1406" y="10573"/>
                    </a:cubicBezTo>
                    <a:close/>
                    <a:moveTo>
                      <a:pt x="4930" y="0"/>
                    </a:moveTo>
                    <a:cubicBezTo>
                      <a:pt x="2394" y="0"/>
                      <a:pt x="346" y="2060"/>
                      <a:pt x="346" y="4584"/>
                    </a:cubicBezTo>
                    <a:cubicBezTo>
                      <a:pt x="346" y="6227"/>
                      <a:pt x="1203" y="7656"/>
                      <a:pt x="2489" y="8478"/>
                    </a:cubicBezTo>
                    <a:lnTo>
                      <a:pt x="1406" y="8478"/>
                    </a:lnTo>
                    <a:cubicBezTo>
                      <a:pt x="489" y="8478"/>
                      <a:pt x="1" y="9561"/>
                      <a:pt x="608" y="10240"/>
                    </a:cubicBezTo>
                    <a:cubicBezTo>
                      <a:pt x="1" y="10930"/>
                      <a:pt x="489" y="12014"/>
                      <a:pt x="1406" y="12014"/>
                    </a:cubicBezTo>
                    <a:lnTo>
                      <a:pt x="8454" y="12014"/>
                    </a:lnTo>
                    <a:cubicBezTo>
                      <a:pt x="9359" y="12014"/>
                      <a:pt x="9859" y="10930"/>
                      <a:pt x="9240" y="10240"/>
                    </a:cubicBezTo>
                    <a:cubicBezTo>
                      <a:pt x="9835" y="9561"/>
                      <a:pt x="9359" y="8478"/>
                      <a:pt x="8454" y="8478"/>
                    </a:cubicBezTo>
                    <a:lnTo>
                      <a:pt x="7371" y="8478"/>
                    </a:lnTo>
                    <a:cubicBezTo>
                      <a:pt x="8668" y="7656"/>
                      <a:pt x="9514" y="6227"/>
                      <a:pt x="9514" y="4584"/>
                    </a:cubicBezTo>
                    <a:cubicBezTo>
                      <a:pt x="9514" y="2060"/>
                      <a:pt x="7454" y="0"/>
                      <a:pt x="4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65"/>
            <p:cNvGrpSpPr/>
            <p:nvPr/>
          </p:nvGrpSpPr>
          <p:grpSpPr>
            <a:xfrm>
              <a:off x="3390000" y="3476525"/>
              <a:ext cx="259275" cy="300050"/>
              <a:chOff x="3390000" y="3476525"/>
              <a:chExt cx="259275" cy="300050"/>
            </a:xfrm>
          </p:grpSpPr>
          <p:sp>
            <p:nvSpPr>
              <p:cNvPr id="1321" name="Google Shape;1321;p65"/>
              <p:cNvSpPr/>
              <p:nvPr/>
            </p:nvSpPr>
            <p:spPr>
              <a:xfrm>
                <a:off x="3390000" y="3476525"/>
                <a:ext cx="259275" cy="300050"/>
              </a:xfrm>
              <a:custGeom>
                <a:rect b="b" l="l" r="r" t="t"/>
                <a:pathLst>
                  <a:path extrusionOk="0" h="12002" w="10371">
                    <a:moveTo>
                      <a:pt x="5251" y="724"/>
                    </a:moveTo>
                    <a:lnTo>
                      <a:pt x="9668" y="1700"/>
                    </a:lnTo>
                    <a:lnTo>
                      <a:pt x="9668" y="7391"/>
                    </a:lnTo>
                    <a:cubicBezTo>
                      <a:pt x="9668" y="9570"/>
                      <a:pt x="5894" y="11023"/>
                      <a:pt x="5191" y="11285"/>
                    </a:cubicBezTo>
                    <a:cubicBezTo>
                      <a:pt x="3477" y="10665"/>
                      <a:pt x="715" y="9213"/>
                      <a:pt x="715" y="7391"/>
                    </a:cubicBezTo>
                    <a:lnTo>
                      <a:pt x="715" y="1700"/>
                    </a:lnTo>
                    <a:lnTo>
                      <a:pt x="5251" y="724"/>
                    </a:lnTo>
                    <a:close/>
                    <a:moveTo>
                      <a:pt x="5255" y="0"/>
                    </a:moveTo>
                    <a:cubicBezTo>
                      <a:pt x="5230" y="0"/>
                      <a:pt x="5203" y="3"/>
                      <a:pt x="5180" y="9"/>
                    </a:cubicBezTo>
                    <a:lnTo>
                      <a:pt x="286" y="1057"/>
                    </a:lnTo>
                    <a:cubicBezTo>
                      <a:pt x="119" y="1081"/>
                      <a:pt x="0" y="1236"/>
                      <a:pt x="0" y="1402"/>
                    </a:cubicBezTo>
                    <a:lnTo>
                      <a:pt x="0" y="7379"/>
                    </a:lnTo>
                    <a:cubicBezTo>
                      <a:pt x="0" y="10273"/>
                      <a:pt x="4870" y="11904"/>
                      <a:pt x="5072" y="11975"/>
                    </a:cubicBezTo>
                    <a:cubicBezTo>
                      <a:pt x="5108" y="11993"/>
                      <a:pt x="5147" y="12002"/>
                      <a:pt x="5185" y="12002"/>
                    </a:cubicBezTo>
                    <a:cubicBezTo>
                      <a:pt x="5224" y="12002"/>
                      <a:pt x="5263" y="11993"/>
                      <a:pt x="5299" y="11975"/>
                    </a:cubicBezTo>
                    <a:cubicBezTo>
                      <a:pt x="5501" y="11904"/>
                      <a:pt x="10371" y="10273"/>
                      <a:pt x="10371" y="7379"/>
                    </a:cubicBezTo>
                    <a:lnTo>
                      <a:pt x="10371" y="1402"/>
                    </a:lnTo>
                    <a:cubicBezTo>
                      <a:pt x="10371" y="1236"/>
                      <a:pt x="10252" y="1105"/>
                      <a:pt x="10085" y="1057"/>
                    </a:cubicBezTo>
                    <a:lnTo>
                      <a:pt x="5322" y="9"/>
                    </a:lnTo>
                    <a:cubicBezTo>
                      <a:pt x="5305" y="3"/>
                      <a:pt x="5281" y="0"/>
                      <a:pt x="52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5"/>
              <p:cNvSpPr/>
              <p:nvPr/>
            </p:nvSpPr>
            <p:spPr>
              <a:xfrm>
                <a:off x="3433450" y="3518425"/>
                <a:ext cx="172675" cy="205025"/>
              </a:xfrm>
              <a:custGeom>
                <a:rect b="b" l="l" r="r" t="t"/>
                <a:pathLst>
                  <a:path extrusionOk="0" h="8201" w="6907">
                    <a:moveTo>
                      <a:pt x="3501" y="703"/>
                    </a:moveTo>
                    <a:lnTo>
                      <a:pt x="6204" y="1274"/>
                    </a:lnTo>
                    <a:lnTo>
                      <a:pt x="6204" y="5322"/>
                    </a:lnTo>
                    <a:cubicBezTo>
                      <a:pt x="6204" y="6406"/>
                      <a:pt x="4501" y="7180"/>
                      <a:pt x="3453" y="7489"/>
                    </a:cubicBezTo>
                    <a:cubicBezTo>
                      <a:pt x="2418" y="7180"/>
                      <a:pt x="703" y="6406"/>
                      <a:pt x="703" y="5322"/>
                    </a:cubicBezTo>
                    <a:lnTo>
                      <a:pt x="703" y="1274"/>
                    </a:lnTo>
                    <a:lnTo>
                      <a:pt x="3501" y="703"/>
                    </a:lnTo>
                    <a:close/>
                    <a:moveTo>
                      <a:pt x="3430" y="0"/>
                    </a:moveTo>
                    <a:lnTo>
                      <a:pt x="286" y="631"/>
                    </a:lnTo>
                    <a:cubicBezTo>
                      <a:pt x="120" y="655"/>
                      <a:pt x="1" y="810"/>
                      <a:pt x="1" y="977"/>
                    </a:cubicBezTo>
                    <a:lnTo>
                      <a:pt x="1" y="5322"/>
                    </a:lnTo>
                    <a:cubicBezTo>
                      <a:pt x="1" y="6823"/>
                      <a:pt x="1965" y="7823"/>
                      <a:pt x="3370" y="8192"/>
                    </a:cubicBezTo>
                    <a:cubicBezTo>
                      <a:pt x="3400" y="8198"/>
                      <a:pt x="3430" y="8201"/>
                      <a:pt x="3459" y="8201"/>
                    </a:cubicBezTo>
                    <a:cubicBezTo>
                      <a:pt x="3489" y="8201"/>
                      <a:pt x="3519" y="8198"/>
                      <a:pt x="3549" y="8192"/>
                    </a:cubicBezTo>
                    <a:cubicBezTo>
                      <a:pt x="4954" y="7823"/>
                      <a:pt x="6906" y="6823"/>
                      <a:pt x="6906" y="5322"/>
                    </a:cubicBezTo>
                    <a:lnTo>
                      <a:pt x="6906" y="977"/>
                    </a:lnTo>
                    <a:cubicBezTo>
                      <a:pt x="6906" y="810"/>
                      <a:pt x="6787" y="655"/>
                      <a:pt x="6620" y="631"/>
                    </a:cubicBezTo>
                    <a:lnTo>
                      <a:pt x="35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5"/>
              <p:cNvSpPr/>
              <p:nvPr/>
            </p:nvSpPr>
            <p:spPr>
              <a:xfrm>
                <a:off x="3485250" y="3560100"/>
                <a:ext cx="69075" cy="116400"/>
              </a:xfrm>
              <a:custGeom>
                <a:rect b="b" l="l" r="r" t="t"/>
                <a:pathLst>
                  <a:path extrusionOk="0" h="4656" w="2763">
                    <a:moveTo>
                      <a:pt x="1393" y="0"/>
                    </a:moveTo>
                    <a:cubicBezTo>
                      <a:pt x="1191" y="24"/>
                      <a:pt x="1024" y="179"/>
                      <a:pt x="1024" y="381"/>
                    </a:cubicBezTo>
                    <a:lnTo>
                      <a:pt x="1024" y="655"/>
                    </a:lnTo>
                    <a:cubicBezTo>
                      <a:pt x="429" y="655"/>
                      <a:pt x="0" y="1119"/>
                      <a:pt x="0" y="1667"/>
                    </a:cubicBezTo>
                    <a:cubicBezTo>
                      <a:pt x="0" y="2239"/>
                      <a:pt x="465" y="2679"/>
                      <a:pt x="1012" y="2679"/>
                    </a:cubicBezTo>
                    <a:lnTo>
                      <a:pt x="1751" y="2679"/>
                    </a:lnTo>
                    <a:cubicBezTo>
                      <a:pt x="1917" y="2679"/>
                      <a:pt x="2072" y="2810"/>
                      <a:pt x="2072" y="2989"/>
                    </a:cubicBezTo>
                    <a:cubicBezTo>
                      <a:pt x="2072" y="3155"/>
                      <a:pt x="1929" y="3310"/>
                      <a:pt x="1751" y="3310"/>
                    </a:cubicBezTo>
                    <a:lnTo>
                      <a:pt x="977" y="3310"/>
                    </a:lnTo>
                    <a:cubicBezTo>
                      <a:pt x="893" y="3310"/>
                      <a:pt x="798" y="3274"/>
                      <a:pt x="715" y="3215"/>
                    </a:cubicBezTo>
                    <a:cubicBezTo>
                      <a:pt x="651" y="3174"/>
                      <a:pt x="579" y="3154"/>
                      <a:pt x="509" y="3154"/>
                    </a:cubicBezTo>
                    <a:cubicBezTo>
                      <a:pt x="395" y="3154"/>
                      <a:pt x="285" y="3207"/>
                      <a:pt x="227" y="3310"/>
                    </a:cubicBezTo>
                    <a:cubicBezTo>
                      <a:pt x="119" y="3465"/>
                      <a:pt x="143" y="3691"/>
                      <a:pt x="310" y="3798"/>
                    </a:cubicBezTo>
                    <a:cubicBezTo>
                      <a:pt x="548" y="3965"/>
                      <a:pt x="774" y="4001"/>
                      <a:pt x="1024" y="4001"/>
                    </a:cubicBezTo>
                    <a:lnTo>
                      <a:pt x="1024" y="4298"/>
                    </a:lnTo>
                    <a:cubicBezTo>
                      <a:pt x="1024" y="4501"/>
                      <a:pt x="1191" y="4655"/>
                      <a:pt x="1381" y="4655"/>
                    </a:cubicBezTo>
                    <a:cubicBezTo>
                      <a:pt x="1572" y="4655"/>
                      <a:pt x="1739" y="4501"/>
                      <a:pt x="1739" y="4298"/>
                    </a:cubicBezTo>
                    <a:lnTo>
                      <a:pt x="1739" y="4024"/>
                    </a:lnTo>
                    <a:cubicBezTo>
                      <a:pt x="2334" y="4024"/>
                      <a:pt x="2763" y="3560"/>
                      <a:pt x="2763" y="3012"/>
                    </a:cubicBezTo>
                    <a:cubicBezTo>
                      <a:pt x="2763" y="2441"/>
                      <a:pt x="2310" y="2000"/>
                      <a:pt x="1751" y="2000"/>
                    </a:cubicBezTo>
                    <a:lnTo>
                      <a:pt x="1012" y="2000"/>
                    </a:lnTo>
                    <a:cubicBezTo>
                      <a:pt x="846" y="2000"/>
                      <a:pt x="703" y="1869"/>
                      <a:pt x="703" y="1679"/>
                    </a:cubicBezTo>
                    <a:cubicBezTo>
                      <a:pt x="703" y="1524"/>
                      <a:pt x="834" y="1369"/>
                      <a:pt x="1012" y="1369"/>
                    </a:cubicBezTo>
                    <a:lnTo>
                      <a:pt x="1727" y="1369"/>
                    </a:lnTo>
                    <a:cubicBezTo>
                      <a:pt x="1858" y="1369"/>
                      <a:pt x="1977" y="1429"/>
                      <a:pt x="2060" y="1524"/>
                    </a:cubicBezTo>
                    <a:cubicBezTo>
                      <a:pt x="2133" y="1597"/>
                      <a:pt x="2225" y="1633"/>
                      <a:pt x="2318" y="1633"/>
                    </a:cubicBezTo>
                    <a:cubicBezTo>
                      <a:pt x="2406" y="1633"/>
                      <a:pt x="2496" y="1600"/>
                      <a:pt x="2572" y="1536"/>
                    </a:cubicBezTo>
                    <a:cubicBezTo>
                      <a:pt x="2715" y="1405"/>
                      <a:pt x="2715" y="1179"/>
                      <a:pt x="2584" y="1036"/>
                    </a:cubicBezTo>
                    <a:cubicBezTo>
                      <a:pt x="2358" y="786"/>
                      <a:pt x="2060" y="655"/>
                      <a:pt x="1751" y="655"/>
                    </a:cubicBezTo>
                    <a:lnTo>
                      <a:pt x="1751" y="357"/>
                    </a:lnTo>
                    <a:cubicBezTo>
                      <a:pt x="1751" y="167"/>
                      <a:pt x="1584" y="0"/>
                      <a:pt x="1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65"/>
            <p:cNvGrpSpPr/>
            <p:nvPr/>
          </p:nvGrpSpPr>
          <p:grpSpPr>
            <a:xfrm>
              <a:off x="2745575" y="3476450"/>
              <a:ext cx="302150" cy="300950"/>
              <a:chOff x="2745575" y="3476450"/>
              <a:chExt cx="302150" cy="300950"/>
            </a:xfrm>
          </p:grpSpPr>
          <p:sp>
            <p:nvSpPr>
              <p:cNvPr id="1325" name="Google Shape;1325;p65"/>
              <p:cNvSpPr/>
              <p:nvPr/>
            </p:nvSpPr>
            <p:spPr>
              <a:xfrm>
                <a:off x="2872375" y="3476450"/>
                <a:ext cx="173550" cy="162100"/>
              </a:xfrm>
              <a:custGeom>
                <a:rect b="b" l="l" r="r" t="t"/>
                <a:pathLst>
                  <a:path extrusionOk="0" h="6484" w="6942">
                    <a:moveTo>
                      <a:pt x="4977" y="715"/>
                    </a:moveTo>
                    <a:lnTo>
                      <a:pt x="5894" y="2036"/>
                    </a:lnTo>
                    <a:lnTo>
                      <a:pt x="1048" y="2036"/>
                    </a:lnTo>
                    <a:lnTo>
                      <a:pt x="1977" y="715"/>
                    </a:lnTo>
                    <a:close/>
                    <a:moveTo>
                      <a:pt x="3132" y="2739"/>
                    </a:moveTo>
                    <a:lnTo>
                      <a:pt x="3132" y="5156"/>
                    </a:lnTo>
                    <a:lnTo>
                      <a:pt x="1131" y="2739"/>
                    </a:lnTo>
                    <a:close/>
                    <a:moveTo>
                      <a:pt x="5822" y="2739"/>
                    </a:moveTo>
                    <a:lnTo>
                      <a:pt x="3822" y="5156"/>
                    </a:lnTo>
                    <a:lnTo>
                      <a:pt x="3822" y="2739"/>
                    </a:lnTo>
                    <a:close/>
                    <a:moveTo>
                      <a:pt x="1786" y="1"/>
                    </a:moveTo>
                    <a:cubicBezTo>
                      <a:pt x="1667" y="1"/>
                      <a:pt x="1560" y="60"/>
                      <a:pt x="1501" y="155"/>
                    </a:cubicBezTo>
                    <a:lnTo>
                      <a:pt x="96" y="2191"/>
                    </a:lnTo>
                    <a:cubicBezTo>
                      <a:pt x="0" y="2322"/>
                      <a:pt x="12" y="2489"/>
                      <a:pt x="107" y="2620"/>
                    </a:cubicBezTo>
                    <a:lnTo>
                      <a:pt x="3203" y="6358"/>
                    </a:lnTo>
                    <a:cubicBezTo>
                      <a:pt x="3269" y="6442"/>
                      <a:pt x="3370" y="6483"/>
                      <a:pt x="3471" y="6483"/>
                    </a:cubicBezTo>
                    <a:cubicBezTo>
                      <a:pt x="3572" y="6483"/>
                      <a:pt x="3673" y="6442"/>
                      <a:pt x="3739" y="6358"/>
                    </a:cubicBezTo>
                    <a:lnTo>
                      <a:pt x="6835" y="2620"/>
                    </a:lnTo>
                    <a:cubicBezTo>
                      <a:pt x="6942" y="2501"/>
                      <a:pt x="6942" y="2322"/>
                      <a:pt x="6846" y="2191"/>
                    </a:cubicBezTo>
                    <a:lnTo>
                      <a:pt x="5430" y="155"/>
                    </a:lnTo>
                    <a:cubicBezTo>
                      <a:pt x="5370" y="60"/>
                      <a:pt x="5251" y="1"/>
                      <a:pt x="5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5"/>
              <p:cNvSpPr/>
              <p:nvPr/>
            </p:nvSpPr>
            <p:spPr>
              <a:xfrm>
                <a:off x="2745575" y="3645825"/>
                <a:ext cx="302150" cy="131575"/>
              </a:xfrm>
              <a:custGeom>
                <a:rect b="b" l="l" r="r" t="t"/>
                <a:pathLst>
                  <a:path extrusionOk="0" h="5263" w="12086">
                    <a:moveTo>
                      <a:pt x="6906" y="679"/>
                    </a:moveTo>
                    <a:cubicBezTo>
                      <a:pt x="7084" y="679"/>
                      <a:pt x="7227" y="834"/>
                      <a:pt x="7215" y="1012"/>
                    </a:cubicBezTo>
                    <a:cubicBezTo>
                      <a:pt x="7215" y="1191"/>
                      <a:pt x="7061" y="1322"/>
                      <a:pt x="6882" y="1322"/>
                    </a:cubicBezTo>
                    <a:lnTo>
                      <a:pt x="6025" y="1322"/>
                    </a:lnTo>
                    <a:cubicBezTo>
                      <a:pt x="5430" y="1322"/>
                      <a:pt x="4941" y="1810"/>
                      <a:pt x="4941" y="2405"/>
                    </a:cubicBezTo>
                    <a:cubicBezTo>
                      <a:pt x="4941" y="3001"/>
                      <a:pt x="5430" y="3501"/>
                      <a:pt x="6025" y="3501"/>
                    </a:cubicBezTo>
                    <a:lnTo>
                      <a:pt x="8835" y="3501"/>
                    </a:lnTo>
                    <a:cubicBezTo>
                      <a:pt x="9085" y="3501"/>
                      <a:pt x="9347" y="3393"/>
                      <a:pt x="9537" y="3215"/>
                    </a:cubicBezTo>
                    <a:lnTo>
                      <a:pt x="10621" y="2131"/>
                    </a:lnTo>
                    <a:cubicBezTo>
                      <a:pt x="10698" y="2054"/>
                      <a:pt x="10796" y="2015"/>
                      <a:pt x="10894" y="2015"/>
                    </a:cubicBezTo>
                    <a:cubicBezTo>
                      <a:pt x="10993" y="2015"/>
                      <a:pt x="11091" y="2054"/>
                      <a:pt x="11168" y="2131"/>
                    </a:cubicBezTo>
                    <a:cubicBezTo>
                      <a:pt x="11311" y="2274"/>
                      <a:pt x="11311" y="2524"/>
                      <a:pt x="11156" y="2679"/>
                    </a:cubicBezTo>
                    <a:lnTo>
                      <a:pt x="9430" y="4405"/>
                    </a:lnTo>
                    <a:cubicBezTo>
                      <a:pt x="9347" y="4489"/>
                      <a:pt x="9228" y="4536"/>
                      <a:pt x="9109" y="4536"/>
                    </a:cubicBezTo>
                    <a:lnTo>
                      <a:pt x="691" y="4536"/>
                    </a:lnTo>
                    <a:lnTo>
                      <a:pt x="691" y="2227"/>
                    </a:lnTo>
                    <a:lnTo>
                      <a:pt x="1870" y="2227"/>
                    </a:lnTo>
                    <a:cubicBezTo>
                      <a:pt x="1977" y="2227"/>
                      <a:pt x="2084" y="2191"/>
                      <a:pt x="2155" y="2096"/>
                    </a:cubicBezTo>
                    <a:lnTo>
                      <a:pt x="2584" y="1548"/>
                    </a:lnTo>
                    <a:cubicBezTo>
                      <a:pt x="3048" y="988"/>
                      <a:pt x="3715" y="679"/>
                      <a:pt x="4429" y="679"/>
                    </a:cubicBezTo>
                    <a:close/>
                    <a:moveTo>
                      <a:pt x="4429" y="0"/>
                    </a:moveTo>
                    <a:cubicBezTo>
                      <a:pt x="3453" y="0"/>
                      <a:pt x="2548" y="476"/>
                      <a:pt x="2036" y="1131"/>
                    </a:cubicBezTo>
                    <a:lnTo>
                      <a:pt x="1715" y="1548"/>
                    </a:lnTo>
                    <a:lnTo>
                      <a:pt x="357" y="1548"/>
                    </a:lnTo>
                    <a:cubicBezTo>
                      <a:pt x="167" y="1548"/>
                      <a:pt x="0" y="1703"/>
                      <a:pt x="0" y="1905"/>
                    </a:cubicBezTo>
                    <a:lnTo>
                      <a:pt x="0" y="4906"/>
                    </a:lnTo>
                    <a:cubicBezTo>
                      <a:pt x="0" y="5096"/>
                      <a:pt x="167" y="5263"/>
                      <a:pt x="357" y="5263"/>
                    </a:cubicBezTo>
                    <a:lnTo>
                      <a:pt x="9120" y="5263"/>
                    </a:lnTo>
                    <a:cubicBezTo>
                      <a:pt x="9430" y="5263"/>
                      <a:pt x="9716" y="5144"/>
                      <a:pt x="9942" y="4917"/>
                    </a:cubicBezTo>
                    <a:lnTo>
                      <a:pt x="11668" y="3191"/>
                    </a:lnTo>
                    <a:cubicBezTo>
                      <a:pt x="12085" y="2750"/>
                      <a:pt x="12085" y="2048"/>
                      <a:pt x="11668" y="1631"/>
                    </a:cubicBezTo>
                    <a:cubicBezTo>
                      <a:pt x="11454" y="1417"/>
                      <a:pt x="11174" y="1310"/>
                      <a:pt x="10894" y="1310"/>
                    </a:cubicBezTo>
                    <a:cubicBezTo>
                      <a:pt x="10615" y="1310"/>
                      <a:pt x="10335" y="1417"/>
                      <a:pt x="10121" y="1631"/>
                    </a:cubicBezTo>
                    <a:lnTo>
                      <a:pt x="9037" y="2715"/>
                    </a:lnTo>
                    <a:cubicBezTo>
                      <a:pt x="8989" y="2762"/>
                      <a:pt x="8918" y="2810"/>
                      <a:pt x="8835" y="2810"/>
                    </a:cubicBezTo>
                    <a:lnTo>
                      <a:pt x="6025" y="2810"/>
                    </a:lnTo>
                    <a:cubicBezTo>
                      <a:pt x="5822" y="2810"/>
                      <a:pt x="5644" y="2631"/>
                      <a:pt x="5644" y="2417"/>
                    </a:cubicBezTo>
                    <a:cubicBezTo>
                      <a:pt x="5644" y="2215"/>
                      <a:pt x="5822" y="2036"/>
                      <a:pt x="6025" y="2036"/>
                    </a:cubicBezTo>
                    <a:lnTo>
                      <a:pt x="6894" y="2036"/>
                    </a:lnTo>
                    <a:cubicBezTo>
                      <a:pt x="7454" y="2036"/>
                      <a:pt x="7918" y="1584"/>
                      <a:pt x="7930" y="1036"/>
                    </a:cubicBezTo>
                    <a:cubicBezTo>
                      <a:pt x="7942" y="453"/>
                      <a:pt x="7489" y="0"/>
                      <a:pt x="69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65"/>
            <p:cNvGrpSpPr/>
            <p:nvPr/>
          </p:nvGrpSpPr>
          <p:grpSpPr>
            <a:xfrm>
              <a:off x="2101450" y="3513950"/>
              <a:ext cx="300050" cy="224750"/>
              <a:chOff x="2101450" y="3513950"/>
              <a:chExt cx="300050" cy="224750"/>
            </a:xfrm>
          </p:grpSpPr>
          <p:sp>
            <p:nvSpPr>
              <p:cNvPr id="1328" name="Google Shape;1328;p65"/>
              <p:cNvSpPr/>
              <p:nvPr/>
            </p:nvSpPr>
            <p:spPr>
              <a:xfrm>
                <a:off x="2283600" y="3560825"/>
                <a:ext cx="49450" cy="30700"/>
              </a:xfrm>
              <a:custGeom>
                <a:rect b="b" l="l" r="r" t="t"/>
                <a:pathLst>
                  <a:path extrusionOk="0" h="1228" w="1978">
                    <a:moveTo>
                      <a:pt x="427" y="0"/>
                    </a:moveTo>
                    <a:cubicBezTo>
                      <a:pt x="328" y="0"/>
                      <a:pt x="232" y="42"/>
                      <a:pt x="167" y="126"/>
                    </a:cubicBezTo>
                    <a:cubicBezTo>
                      <a:pt x="1" y="257"/>
                      <a:pt x="25" y="483"/>
                      <a:pt x="167" y="614"/>
                    </a:cubicBezTo>
                    <a:lnTo>
                      <a:pt x="751" y="1138"/>
                    </a:lnTo>
                    <a:cubicBezTo>
                      <a:pt x="816" y="1197"/>
                      <a:pt x="903" y="1227"/>
                      <a:pt x="989" y="1227"/>
                    </a:cubicBezTo>
                    <a:cubicBezTo>
                      <a:pt x="1075" y="1227"/>
                      <a:pt x="1162" y="1197"/>
                      <a:pt x="1227" y="1138"/>
                    </a:cubicBezTo>
                    <a:lnTo>
                      <a:pt x="1811" y="614"/>
                    </a:lnTo>
                    <a:cubicBezTo>
                      <a:pt x="1953" y="483"/>
                      <a:pt x="1977" y="257"/>
                      <a:pt x="1834" y="126"/>
                    </a:cubicBezTo>
                    <a:cubicBezTo>
                      <a:pt x="1763" y="42"/>
                      <a:pt x="1664" y="0"/>
                      <a:pt x="1568" y="0"/>
                    </a:cubicBezTo>
                    <a:cubicBezTo>
                      <a:pt x="1486" y="0"/>
                      <a:pt x="1406" y="30"/>
                      <a:pt x="1346" y="90"/>
                    </a:cubicBezTo>
                    <a:lnTo>
                      <a:pt x="1001" y="412"/>
                    </a:lnTo>
                    <a:lnTo>
                      <a:pt x="668" y="90"/>
                    </a:lnTo>
                    <a:cubicBezTo>
                      <a:pt x="597" y="30"/>
                      <a:pt x="511" y="0"/>
                      <a:pt x="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5"/>
              <p:cNvSpPr/>
              <p:nvPr/>
            </p:nvSpPr>
            <p:spPr>
              <a:xfrm>
                <a:off x="2170800" y="3566925"/>
                <a:ext cx="98850" cy="17900"/>
              </a:xfrm>
              <a:custGeom>
                <a:rect b="b" l="l" r="r" t="t"/>
                <a:pathLst>
                  <a:path extrusionOk="0" h="716" w="3954">
                    <a:moveTo>
                      <a:pt x="346" y="1"/>
                    </a:moveTo>
                    <a:cubicBezTo>
                      <a:pt x="155" y="1"/>
                      <a:pt x="0" y="168"/>
                      <a:pt x="0" y="358"/>
                    </a:cubicBezTo>
                    <a:cubicBezTo>
                      <a:pt x="0" y="549"/>
                      <a:pt x="155" y="715"/>
                      <a:pt x="346" y="715"/>
                    </a:cubicBezTo>
                    <a:lnTo>
                      <a:pt x="3596" y="715"/>
                    </a:lnTo>
                    <a:cubicBezTo>
                      <a:pt x="3786" y="715"/>
                      <a:pt x="3953" y="549"/>
                      <a:pt x="3953" y="358"/>
                    </a:cubicBezTo>
                    <a:cubicBezTo>
                      <a:pt x="3953" y="168"/>
                      <a:pt x="3786" y="1"/>
                      <a:pt x="35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5"/>
              <p:cNvSpPr/>
              <p:nvPr/>
            </p:nvSpPr>
            <p:spPr>
              <a:xfrm>
                <a:off x="2283000" y="3613825"/>
                <a:ext cx="49150" cy="30550"/>
              </a:xfrm>
              <a:custGeom>
                <a:rect b="b" l="l" r="r" t="t"/>
                <a:pathLst>
                  <a:path extrusionOk="0" h="1222" w="1966">
                    <a:moveTo>
                      <a:pt x="982" y="0"/>
                    </a:moveTo>
                    <a:cubicBezTo>
                      <a:pt x="897" y="0"/>
                      <a:pt x="811" y="30"/>
                      <a:pt x="739" y="90"/>
                    </a:cubicBezTo>
                    <a:lnTo>
                      <a:pt x="168" y="613"/>
                    </a:lnTo>
                    <a:cubicBezTo>
                      <a:pt x="13" y="744"/>
                      <a:pt x="1" y="971"/>
                      <a:pt x="132" y="1102"/>
                    </a:cubicBezTo>
                    <a:cubicBezTo>
                      <a:pt x="216" y="1179"/>
                      <a:pt x="320" y="1221"/>
                      <a:pt x="422" y="1221"/>
                    </a:cubicBezTo>
                    <a:cubicBezTo>
                      <a:pt x="507" y="1221"/>
                      <a:pt x="590" y="1191"/>
                      <a:pt x="656" y="1125"/>
                    </a:cubicBezTo>
                    <a:lnTo>
                      <a:pt x="1001" y="816"/>
                    </a:lnTo>
                    <a:lnTo>
                      <a:pt x="1334" y="1125"/>
                    </a:lnTo>
                    <a:cubicBezTo>
                      <a:pt x="1405" y="1191"/>
                      <a:pt x="1491" y="1221"/>
                      <a:pt x="1575" y="1221"/>
                    </a:cubicBezTo>
                    <a:cubicBezTo>
                      <a:pt x="1674" y="1221"/>
                      <a:pt x="1770" y="1179"/>
                      <a:pt x="1835" y="1102"/>
                    </a:cubicBezTo>
                    <a:cubicBezTo>
                      <a:pt x="1965" y="947"/>
                      <a:pt x="1954" y="721"/>
                      <a:pt x="1799" y="613"/>
                    </a:cubicBezTo>
                    <a:lnTo>
                      <a:pt x="1215" y="90"/>
                    </a:lnTo>
                    <a:cubicBezTo>
                      <a:pt x="1150" y="30"/>
                      <a:pt x="1067" y="0"/>
                      <a:pt x="9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5"/>
              <p:cNvSpPr/>
              <p:nvPr/>
            </p:nvSpPr>
            <p:spPr>
              <a:xfrm>
                <a:off x="2170800" y="3620225"/>
                <a:ext cx="98850" cy="17875"/>
              </a:xfrm>
              <a:custGeom>
                <a:rect b="b" l="l" r="r" t="t"/>
                <a:pathLst>
                  <a:path extrusionOk="0" h="715" w="3954">
                    <a:moveTo>
                      <a:pt x="357" y="0"/>
                    </a:moveTo>
                    <a:cubicBezTo>
                      <a:pt x="155" y="0"/>
                      <a:pt x="0" y="155"/>
                      <a:pt x="0" y="357"/>
                    </a:cubicBezTo>
                    <a:cubicBezTo>
                      <a:pt x="0" y="548"/>
                      <a:pt x="155" y="715"/>
                      <a:pt x="357" y="715"/>
                    </a:cubicBezTo>
                    <a:lnTo>
                      <a:pt x="3596" y="715"/>
                    </a:lnTo>
                    <a:cubicBezTo>
                      <a:pt x="3786" y="715"/>
                      <a:pt x="3953" y="548"/>
                      <a:pt x="3953" y="357"/>
                    </a:cubicBezTo>
                    <a:cubicBezTo>
                      <a:pt x="3953" y="155"/>
                      <a:pt x="3786" y="0"/>
                      <a:pt x="3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5"/>
              <p:cNvSpPr/>
              <p:nvPr/>
            </p:nvSpPr>
            <p:spPr>
              <a:xfrm>
                <a:off x="2101450" y="3513950"/>
                <a:ext cx="300050" cy="224750"/>
              </a:xfrm>
              <a:custGeom>
                <a:rect b="b" l="l" r="r" t="t"/>
                <a:pathLst>
                  <a:path extrusionOk="0" h="8990" w="12002">
                    <a:moveTo>
                      <a:pt x="9894" y="703"/>
                    </a:moveTo>
                    <a:cubicBezTo>
                      <a:pt x="10085" y="703"/>
                      <a:pt x="10251" y="870"/>
                      <a:pt x="10251" y="1060"/>
                    </a:cubicBezTo>
                    <a:lnTo>
                      <a:pt x="10251" y="6371"/>
                    </a:lnTo>
                    <a:lnTo>
                      <a:pt x="7537" y="6371"/>
                    </a:lnTo>
                    <a:cubicBezTo>
                      <a:pt x="7418" y="6371"/>
                      <a:pt x="7287" y="6430"/>
                      <a:pt x="7239" y="6537"/>
                    </a:cubicBezTo>
                    <a:lnTo>
                      <a:pt x="6965" y="6966"/>
                    </a:lnTo>
                    <a:lnTo>
                      <a:pt x="5036" y="6966"/>
                    </a:lnTo>
                    <a:lnTo>
                      <a:pt x="4763" y="6537"/>
                    </a:lnTo>
                    <a:cubicBezTo>
                      <a:pt x="4703" y="6430"/>
                      <a:pt x="4584" y="6371"/>
                      <a:pt x="4465" y="6371"/>
                    </a:cubicBezTo>
                    <a:lnTo>
                      <a:pt x="1738" y="6371"/>
                    </a:lnTo>
                    <a:lnTo>
                      <a:pt x="1738" y="1060"/>
                    </a:lnTo>
                    <a:cubicBezTo>
                      <a:pt x="1738" y="870"/>
                      <a:pt x="1905" y="703"/>
                      <a:pt x="2096" y="703"/>
                    </a:cubicBezTo>
                    <a:close/>
                    <a:moveTo>
                      <a:pt x="11299" y="7085"/>
                    </a:moveTo>
                    <a:lnTo>
                      <a:pt x="11299" y="7883"/>
                    </a:lnTo>
                    <a:lnTo>
                      <a:pt x="11287" y="7883"/>
                    </a:lnTo>
                    <a:cubicBezTo>
                      <a:pt x="11287" y="8097"/>
                      <a:pt x="11085" y="8287"/>
                      <a:pt x="10871" y="8287"/>
                    </a:cubicBezTo>
                    <a:lnTo>
                      <a:pt x="1107" y="8287"/>
                    </a:lnTo>
                    <a:cubicBezTo>
                      <a:pt x="881" y="8287"/>
                      <a:pt x="691" y="8097"/>
                      <a:pt x="691" y="7883"/>
                    </a:cubicBezTo>
                    <a:lnTo>
                      <a:pt x="691" y="7085"/>
                    </a:lnTo>
                    <a:lnTo>
                      <a:pt x="4263" y="7085"/>
                    </a:lnTo>
                    <a:lnTo>
                      <a:pt x="4525" y="7525"/>
                    </a:lnTo>
                    <a:cubicBezTo>
                      <a:pt x="4584" y="7621"/>
                      <a:pt x="4703" y="7680"/>
                      <a:pt x="4822" y="7680"/>
                    </a:cubicBezTo>
                    <a:lnTo>
                      <a:pt x="7156" y="7680"/>
                    </a:lnTo>
                    <a:cubicBezTo>
                      <a:pt x="7275" y="7680"/>
                      <a:pt x="7394" y="7621"/>
                      <a:pt x="7453" y="7525"/>
                    </a:cubicBezTo>
                    <a:lnTo>
                      <a:pt x="7727" y="7085"/>
                    </a:lnTo>
                    <a:close/>
                    <a:moveTo>
                      <a:pt x="2096" y="1"/>
                    </a:moveTo>
                    <a:cubicBezTo>
                      <a:pt x="1524" y="1"/>
                      <a:pt x="1036" y="477"/>
                      <a:pt x="1036" y="1060"/>
                    </a:cubicBezTo>
                    <a:lnTo>
                      <a:pt x="1036" y="6371"/>
                    </a:lnTo>
                    <a:lnTo>
                      <a:pt x="357" y="6371"/>
                    </a:lnTo>
                    <a:cubicBezTo>
                      <a:pt x="167" y="6371"/>
                      <a:pt x="0" y="6537"/>
                      <a:pt x="0" y="6728"/>
                    </a:cubicBezTo>
                    <a:lnTo>
                      <a:pt x="0" y="7883"/>
                    </a:lnTo>
                    <a:cubicBezTo>
                      <a:pt x="0" y="8502"/>
                      <a:pt x="500" y="8990"/>
                      <a:pt x="1119" y="8990"/>
                    </a:cubicBezTo>
                    <a:lnTo>
                      <a:pt x="10882" y="8990"/>
                    </a:lnTo>
                    <a:cubicBezTo>
                      <a:pt x="11502" y="8990"/>
                      <a:pt x="12002" y="8490"/>
                      <a:pt x="12002" y="7883"/>
                    </a:cubicBezTo>
                    <a:lnTo>
                      <a:pt x="12002" y="6728"/>
                    </a:lnTo>
                    <a:cubicBezTo>
                      <a:pt x="12002" y="6537"/>
                      <a:pt x="11835" y="6371"/>
                      <a:pt x="11644" y="6371"/>
                    </a:cubicBezTo>
                    <a:lnTo>
                      <a:pt x="10954" y="6371"/>
                    </a:lnTo>
                    <a:lnTo>
                      <a:pt x="10954" y="1060"/>
                    </a:lnTo>
                    <a:cubicBezTo>
                      <a:pt x="10954" y="477"/>
                      <a:pt x="10478" y="1"/>
                      <a:pt x="9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 name="Google Shape;1333;p65"/>
            <p:cNvSpPr/>
            <p:nvPr/>
          </p:nvSpPr>
          <p:spPr>
            <a:xfrm>
              <a:off x="1457025" y="3476225"/>
              <a:ext cx="300350" cy="300575"/>
            </a:xfrm>
            <a:custGeom>
              <a:rect b="b" l="l" r="r" t="t"/>
              <a:pathLst>
                <a:path extrusionOk="0" h="12023" w="12014">
                  <a:moveTo>
                    <a:pt x="5989" y="772"/>
                  </a:moveTo>
                  <a:lnTo>
                    <a:pt x="9501" y="2843"/>
                  </a:lnTo>
                  <a:lnTo>
                    <a:pt x="2477" y="2843"/>
                  </a:lnTo>
                  <a:lnTo>
                    <a:pt x="5989" y="772"/>
                  </a:lnTo>
                  <a:close/>
                  <a:moveTo>
                    <a:pt x="10430" y="3569"/>
                  </a:moveTo>
                  <a:lnTo>
                    <a:pt x="10430" y="4581"/>
                  </a:lnTo>
                  <a:lnTo>
                    <a:pt x="1536" y="4581"/>
                  </a:lnTo>
                  <a:lnTo>
                    <a:pt x="1536" y="3569"/>
                  </a:lnTo>
                  <a:close/>
                  <a:moveTo>
                    <a:pt x="3251" y="5284"/>
                  </a:moveTo>
                  <a:lnTo>
                    <a:pt x="3251" y="7868"/>
                  </a:lnTo>
                  <a:lnTo>
                    <a:pt x="2381" y="7868"/>
                  </a:lnTo>
                  <a:lnTo>
                    <a:pt x="2381" y="5284"/>
                  </a:lnTo>
                  <a:close/>
                  <a:moveTo>
                    <a:pt x="4798" y="5284"/>
                  </a:moveTo>
                  <a:lnTo>
                    <a:pt x="4798" y="7868"/>
                  </a:lnTo>
                  <a:lnTo>
                    <a:pt x="3941" y="7868"/>
                  </a:lnTo>
                  <a:lnTo>
                    <a:pt x="3941" y="5284"/>
                  </a:lnTo>
                  <a:close/>
                  <a:moveTo>
                    <a:pt x="6477" y="5284"/>
                  </a:moveTo>
                  <a:lnTo>
                    <a:pt x="6477" y="7868"/>
                  </a:lnTo>
                  <a:lnTo>
                    <a:pt x="5513" y="7868"/>
                  </a:lnTo>
                  <a:lnTo>
                    <a:pt x="5513" y="5284"/>
                  </a:lnTo>
                  <a:close/>
                  <a:moveTo>
                    <a:pt x="8025" y="5284"/>
                  </a:moveTo>
                  <a:lnTo>
                    <a:pt x="8025" y="7868"/>
                  </a:lnTo>
                  <a:lnTo>
                    <a:pt x="7180" y="7868"/>
                  </a:lnTo>
                  <a:lnTo>
                    <a:pt x="7180" y="5284"/>
                  </a:lnTo>
                  <a:close/>
                  <a:moveTo>
                    <a:pt x="9585" y="5284"/>
                  </a:moveTo>
                  <a:lnTo>
                    <a:pt x="9585" y="7868"/>
                  </a:lnTo>
                  <a:lnTo>
                    <a:pt x="8727" y="7868"/>
                  </a:lnTo>
                  <a:lnTo>
                    <a:pt x="8727" y="5284"/>
                  </a:lnTo>
                  <a:close/>
                  <a:moveTo>
                    <a:pt x="10430" y="8570"/>
                  </a:moveTo>
                  <a:lnTo>
                    <a:pt x="10430" y="9582"/>
                  </a:lnTo>
                  <a:lnTo>
                    <a:pt x="1536" y="9582"/>
                  </a:lnTo>
                  <a:lnTo>
                    <a:pt x="1536" y="8570"/>
                  </a:lnTo>
                  <a:close/>
                  <a:moveTo>
                    <a:pt x="11287" y="10296"/>
                  </a:moveTo>
                  <a:lnTo>
                    <a:pt x="11287" y="11309"/>
                  </a:lnTo>
                  <a:lnTo>
                    <a:pt x="691" y="11309"/>
                  </a:lnTo>
                  <a:lnTo>
                    <a:pt x="691" y="10296"/>
                  </a:lnTo>
                  <a:close/>
                  <a:moveTo>
                    <a:pt x="6001" y="1"/>
                  </a:moveTo>
                  <a:cubicBezTo>
                    <a:pt x="5938" y="1"/>
                    <a:pt x="5876" y="15"/>
                    <a:pt x="5822" y="45"/>
                  </a:cubicBezTo>
                  <a:lnTo>
                    <a:pt x="1024" y="2867"/>
                  </a:lnTo>
                  <a:cubicBezTo>
                    <a:pt x="905" y="2927"/>
                    <a:pt x="845" y="3046"/>
                    <a:pt x="845" y="3177"/>
                  </a:cubicBezTo>
                  <a:lnTo>
                    <a:pt x="845" y="4903"/>
                  </a:lnTo>
                  <a:cubicBezTo>
                    <a:pt x="845" y="5105"/>
                    <a:pt x="1012" y="5260"/>
                    <a:pt x="1203" y="5260"/>
                  </a:cubicBezTo>
                  <a:lnTo>
                    <a:pt x="1703" y="5260"/>
                  </a:lnTo>
                  <a:lnTo>
                    <a:pt x="1703" y="7856"/>
                  </a:lnTo>
                  <a:lnTo>
                    <a:pt x="1203" y="7856"/>
                  </a:lnTo>
                  <a:cubicBezTo>
                    <a:pt x="1012" y="7856"/>
                    <a:pt x="845" y="8022"/>
                    <a:pt x="845" y="8213"/>
                  </a:cubicBezTo>
                  <a:lnTo>
                    <a:pt x="845" y="9582"/>
                  </a:lnTo>
                  <a:lnTo>
                    <a:pt x="357" y="9582"/>
                  </a:lnTo>
                  <a:cubicBezTo>
                    <a:pt x="167" y="9582"/>
                    <a:pt x="0" y="9749"/>
                    <a:pt x="0" y="9939"/>
                  </a:cubicBezTo>
                  <a:lnTo>
                    <a:pt x="0" y="11666"/>
                  </a:lnTo>
                  <a:cubicBezTo>
                    <a:pt x="0" y="11856"/>
                    <a:pt x="167" y="12023"/>
                    <a:pt x="357" y="12023"/>
                  </a:cubicBezTo>
                  <a:lnTo>
                    <a:pt x="11656" y="12023"/>
                  </a:lnTo>
                  <a:cubicBezTo>
                    <a:pt x="11847" y="12023"/>
                    <a:pt x="12014" y="11856"/>
                    <a:pt x="12014" y="11666"/>
                  </a:cubicBezTo>
                  <a:lnTo>
                    <a:pt x="12014" y="9939"/>
                  </a:lnTo>
                  <a:cubicBezTo>
                    <a:pt x="11978" y="9749"/>
                    <a:pt x="11835" y="9582"/>
                    <a:pt x="11644" y="9582"/>
                  </a:cubicBezTo>
                  <a:lnTo>
                    <a:pt x="11144" y="9582"/>
                  </a:lnTo>
                  <a:lnTo>
                    <a:pt x="11144" y="8213"/>
                  </a:lnTo>
                  <a:cubicBezTo>
                    <a:pt x="11144" y="8022"/>
                    <a:pt x="10990" y="7856"/>
                    <a:pt x="10787" y="7856"/>
                  </a:cubicBezTo>
                  <a:lnTo>
                    <a:pt x="10299" y="7856"/>
                  </a:lnTo>
                  <a:lnTo>
                    <a:pt x="10299" y="5260"/>
                  </a:lnTo>
                  <a:lnTo>
                    <a:pt x="10787" y="5260"/>
                  </a:lnTo>
                  <a:cubicBezTo>
                    <a:pt x="10990" y="5260"/>
                    <a:pt x="11144" y="5105"/>
                    <a:pt x="11144" y="4903"/>
                  </a:cubicBezTo>
                  <a:lnTo>
                    <a:pt x="11144" y="3177"/>
                  </a:lnTo>
                  <a:cubicBezTo>
                    <a:pt x="11144" y="3057"/>
                    <a:pt x="11073" y="2927"/>
                    <a:pt x="10966" y="2867"/>
                  </a:cubicBezTo>
                  <a:lnTo>
                    <a:pt x="6179" y="45"/>
                  </a:lnTo>
                  <a:cubicBezTo>
                    <a:pt x="6126" y="15"/>
                    <a:pt x="6063" y="1"/>
                    <a:pt x="6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65"/>
            <p:cNvGrpSpPr/>
            <p:nvPr/>
          </p:nvGrpSpPr>
          <p:grpSpPr>
            <a:xfrm>
              <a:off x="912300" y="3476450"/>
              <a:ext cx="199750" cy="300050"/>
              <a:chOff x="912300" y="3476450"/>
              <a:chExt cx="199750" cy="300050"/>
            </a:xfrm>
          </p:grpSpPr>
          <p:sp>
            <p:nvSpPr>
              <p:cNvPr id="1335" name="Google Shape;1335;p65"/>
              <p:cNvSpPr/>
              <p:nvPr/>
            </p:nvSpPr>
            <p:spPr>
              <a:xfrm>
                <a:off x="912300" y="3476450"/>
                <a:ext cx="199750" cy="300050"/>
              </a:xfrm>
              <a:custGeom>
                <a:rect b="b" l="l" r="r" t="t"/>
                <a:pathLst>
                  <a:path extrusionOk="0" h="12002" w="7990">
                    <a:moveTo>
                      <a:pt x="6942" y="715"/>
                    </a:moveTo>
                    <a:cubicBezTo>
                      <a:pt x="7133" y="715"/>
                      <a:pt x="7299" y="882"/>
                      <a:pt x="7299" y="1072"/>
                    </a:cubicBezTo>
                    <a:lnTo>
                      <a:pt x="7299" y="10954"/>
                    </a:lnTo>
                    <a:cubicBezTo>
                      <a:pt x="7299" y="11145"/>
                      <a:pt x="7133" y="11311"/>
                      <a:pt x="6942" y="11311"/>
                    </a:cubicBezTo>
                    <a:lnTo>
                      <a:pt x="1060" y="11311"/>
                    </a:lnTo>
                    <a:cubicBezTo>
                      <a:pt x="858" y="11311"/>
                      <a:pt x="703" y="11145"/>
                      <a:pt x="703" y="10954"/>
                    </a:cubicBezTo>
                    <a:lnTo>
                      <a:pt x="703" y="1072"/>
                    </a:lnTo>
                    <a:cubicBezTo>
                      <a:pt x="703" y="882"/>
                      <a:pt x="858" y="715"/>
                      <a:pt x="1060" y="715"/>
                    </a:cubicBezTo>
                    <a:close/>
                    <a:moveTo>
                      <a:pt x="1060" y="1"/>
                    </a:moveTo>
                    <a:cubicBezTo>
                      <a:pt x="477" y="1"/>
                      <a:pt x="1" y="477"/>
                      <a:pt x="1" y="1060"/>
                    </a:cubicBezTo>
                    <a:lnTo>
                      <a:pt x="1" y="10942"/>
                    </a:lnTo>
                    <a:cubicBezTo>
                      <a:pt x="1" y="11526"/>
                      <a:pt x="477" y="12002"/>
                      <a:pt x="1060" y="12002"/>
                    </a:cubicBezTo>
                    <a:lnTo>
                      <a:pt x="6942" y="12002"/>
                    </a:lnTo>
                    <a:cubicBezTo>
                      <a:pt x="7514" y="12002"/>
                      <a:pt x="7990" y="11526"/>
                      <a:pt x="7990" y="10942"/>
                    </a:cubicBezTo>
                    <a:lnTo>
                      <a:pt x="7990" y="1060"/>
                    </a:lnTo>
                    <a:cubicBezTo>
                      <a:pt x="7990" y="477"/>
                      <a:pt x="7514" y="1"/>
                      <a:pt x="69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5"/>
              <p:cNvSpPr/>
              <p:nvPr/>
            </p:nvSpPr>
            <p:spPr>
              <a:xfrm>
                <a:off x="984625" y="3519600"/>
                <a:ext cx="53025" cy="17900"/>
              </a:xfrm>
              <a:custGeom>
                <a:rect b="b" l="l" r="r" t="t"/>
                <a:pathLst>
                  <a:path extrusionOk="0" h="716" w="2121">
                    <a:moveTo>
                      <a:pt x="358" y="1"/>
                    </a:moveTo>
                    <a:cubicBezTo>
                      <a:pt x="156" y="1"/>
                      <a:pt x="1" y="168"/>
                      <a:pt x="1" y="358"/>
                    </a:cubicBezTo>
                    <a:cubicBezTo>
                      <a:pt x="1" y="572"/>
                      <a:pt x="156" y="715"/>
                      <a:pt x="358" y="715"/>
                    </a:cubicBezTo>
                    <a:lnTo>
                      <a:pt x="1763" y="715"/>
                    </a:lnTo>
                    <a:cubicBezTo>
                      <a:pt x="1965" y="715"/>
                      <a:pt x="2120" y="549"/>
                      <a:pt x="2120" y="358"/>
                    </a:cubicBezTo>
                    <a:cubicBezTo>
                      <a:pt x="2120" y="168"/>
                      <a:pt x="1965" y="1"/>
                      <a:pt x="17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5"/>
              <p:cNvSpPr/>
              <p:nvPr/>
            </p:nvSpPr>
            <p:spPr>
              <a:xfrm>
                <a:off x="945350" y="3700000"/>
                <a:ext cx="133375" cy="17875"/>
              </a:xfrm>
              <a:custGeom>
                <a:rect b="b" l="l" r="r" t="t"/>
                <a:pathLst>
                  <a:path extrusionOk="0" h="715" w="5335">
                    <a:moveTo>
                      <a:pt x="357" y="0"/>
                    </a:moveTo>
                    <a:cubicBezTo>
                      <a:pt x="167" y="0"/>
                      <a:pt x="0" y="167"/>
                      <a:pt x="0" y="357"/>
                    </a:cubicBezTo>
                    <a:cubicBezTo>
                      <a:pt x="0" y="548"/>
                      <a:pt x="167" y="714"/>
                      <a:pt x="357" y="714"/>
                    </a:cubicBezTo>
                    <a:lnTo>
                      <a:pt x="4977" y="714"/>
                    </a:lnTo>
                    <a:cubicBezTo>
                      <a:pt x="5168" y="714"/>
                      <a:pt x="5334" y="548"/>
                      <a:pt x="5334" y="357"/>
                    </a:cubicBezTo>
                    <a:cubicBezTo>
                      <a:pt x="5334" y="167"/>
                      <a:pt x="5168" y="0"/>
                      <a:pt x="49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5"/>
              <p:cNvSpPr/>
              <p:nvPr/>
            </p:nvSpPr>
            <p:spPr>
              <a:xfrm>
                <a:off x="948325" y="3574150"/>
                <a:ext cx="126825" cy="107700"/>
              </a:xfrm>
              <a:custGeom>
                <a:rect b="b" l="l" r="r" t="t"/>
                <a:pathLst>
                  <a:path extrusionOk="0" h="4308" w="5073">
                    <a:moveTo>
                      <a:pt x="2548" y="795"/>
                    </a:moveTo>
                    <a:lnTo>
                      <a:pt x="3596" y="1629"/>
                    </a:lnTo>
                    <a:lnTo>
                      <a:pt x="1512" y="1629"/>
                    </a:lnTo>
                    <a:lnTo>
                      <a:pt x="2548" y="795"/>
                    </a:lnTo>
                    <a:close/>
                    <a:moveTo>
                      <a:pt x="3679" y="2319"/>
                    </a:moveTo>
                    <a:lnTo>
                      <a:pt x="3679" y="3582"/>
                    </a:lnTo>
                    <a:lnTo>
                      <a:pt x="2905" y="3582"/>
                    </a:lnTo>
                    <a:lnTo>
                      <a:pt x="2905" y="2319"/>
                    </a:lnTo>
                    <a:close/>
                    <a:moveTo>
                      <a:pt x="2203" y="2331"/>
                    </a:moveTo>
                    <a:lnTo>
                      <a:pt x="2203" y="3593"/>
                    </a:lnTo>
                    <a:lnTo>
                      <a:pt x="1429" y="3593"/>
                    </a:lnTo>
                    <a:lnTo>
                      <a:pt x="1429" y="2331"/>
                    </a:lnTo>
                    <a:close/>
                    <a:moveTo>
                      <a:pt x="2545" y="1"/>
                    </a:moveTo>
                    <a:cubicBezTo>
                      <a:pt x="2468" y="1"/>
                      <a:pt x="2393" y="28"/>
                      <a:pt x="2334" y="81"/>
                    </a:cubicBezTo>
                    <a:lnTo>
                      <a:pt x="286" y="1700"/>
                    </a:lnTo>
                    <a:cubicBezTo>
                      <a:pt x="0" y="1903"/>
                      <a:pt x="155" y="2331"/>
                      <a:pt x="500" y="2331"/>
                    </a:cubicBezTo>
                    <a:lnTo>
                      <a:pt x="715" y="2331"/>
                    </a:lnTo>
                    <a:lnTo>
                      <a:pt x="715" y="3593"/>
                    </a:lnTo>
                    <a:lnTo>
                      <a:pt x="512" y="3593"/>
                    </a:lnTo>
                    <a:cubicBezTo>
                      <a:pt x="310" y="3593"/>
                      <a:pt x="155" y="3760"/>
                      <a:pt x="155" y="3951"/>
                    </a:cubicBezTo>
                    <a:cubicBezTo>
                      <a:pt x="155" y="4141"/>
                      <a:pt x="310" y="4308"/>
                      <a:pt x="512" y="4308"/>
                    </a:cubicBezTo>
                    <a:lnTo>
                      <a:pt x="4584" y="4308"/>
                    </a:lnTo>
                    <a:cubicBezTo>
                      <a:pt x="4787" y="4308"/>
                      <a:pt x="4941" y="4141"/>
                      <a:pt x="4941" y="3951"/>
                    </a:cubicBezTo>
                    <a:cubicBezTo>
                      <a:pt x="4941" y="3760"/>
                      <a:pt x="4787" y="3593"/>
                      <a:pt x="4584" y="3593"/>
                    </a:cubicBezTo>
                    <a:lnTo>
                      <a:pt x="4382" y="3593"/>
                    </a:lnTo>
                    <a:lnTo>
                      <a:pt x="4382" y="2331"/>
                    </a:lnTo>
                    <a:lnTo>
                      <a:pt x="4608" y="2331"/>
                    </a:lnTo>
                    <a:cubicBezTo>
                      <a:pt x="4930" y="2331"/>
                      <a:pt x="5072" y="1915"/>
                      <a:pt x="4822" y="1700"/>
                    </a:cubicBezTo>
                    <a:lnTo>
                      <a:pt x="2774" y="81"/>
                    </a:lnTo>
                    <a:cubicBezTo>
                      <a:pt x="2703" y="28"/>
                      <a:pt x="2623" y="1"/>
                      <a:pt x="2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65"/>
            <p:cNvGrpSpPr/>
            <p:nvPr/>
          </p:nvGrpSpPr>
          <p:grpSpPr>
            <a:xfrm>
              <a:off x="6457950" y="2887975"/>
              <a:ext cx="300650" cy="300075"/>
              <a:chOff x="6457950" y="2887975"/>
              <a:chExt cx="300650" cy="300075"/>
            </a:xfrm>
          </p:grpSpPr>
          <p:sp>
            <p:nvSpPr>
              <p:cNvPr id="1340" name="Google Shape;1340;p65"/>
              <p:cNvSpPr/>
              <p:nvPr/>
            </p:nvSpPr>
            <p:spPr>
              <a:xfrm>
                <a:off x="6457950" y="3050500"/>
                <a:ext cx="300350" cy="137550"/>
              </a:xfrm>
              <a:custGeom>
                <a:rect b="b" l="l" r="r" t="t"/>
                <a:pathLst>
                  <a:path extrusionOk="0" h="5502" w="12014">
                    <a:moveTo>
                      <a:pt x="8823" y="775"/>
                    </a:moveTo>
                    <a:lnTo>
                      <a:pt x="11299" y="2632"/>
                    </a:lnTo>
                    <a:lnTo>
                      <a:pt x="11299" y="4787"/>
                    </a:lnTo>
                    <a:lnTo>
                      <a:pt x="10085" y="4787"/>
                    </a:lnTo>
                    <a:lnTo>
                      <a:pt x="10085" y="3025"/>
                    </a:lnTo>
                    <a:cubicBezTo>
                      <a:pt x="10085" y="2822"/>
                      <a:pt x="9918" y="2668"/>
                      <a:pt x="9716" y="2668"/>
                    </a:cubicBezTo>
                    <a:lnTo>
                      <a:pt x="7930" y="2668"/>
                    </a:lnTo>
                    <a:cubicBezTo>
                      <a:pt x="7739" y="2668"/>
                      <a:pt x="7572" y="2822"/>
                      <a:pt x="7572" y="3025"/>
                    </a:cubicBezTo>
                    <a:lnTo>
                      <a:pt x="7572" y="4787"/>
                    </a:lnTo>
                    <a:lnTo>
                      <a:pt x="6358" y="4787"/>
                    </a:lnTo>
                    <a:lnTo>
                      <a:pt x="6358" y="2632"/>
                    </a:lnTo>
                    <a:lnTo>
                      <a:pt x="8823" y="775"/>
                    </a:lnTo>
                    <a:close/>
                    <a:moveTo>
                      <a:pt x="3715" y="3382"/>
                    </a:moveTo>
                    <a:lnTo>
                      <a:pt x="3715" y="4811"/>
                    </a:lnTo>
                    <a:lnTo>
                      <a:pt x="2643" y="4811"/>
                    </a:lnTo>
                    <a:lnTo>
                      <a:pt x="2643" y="4787"/>
                    </a:lnTo>
                    <a:lnTo>
                      <a:pt x="2643" y="3382"/>
                    </a:lnTo>
                    <a:close/>
                    <a:moveTo>
                      <a:pt x="3179" y="787"/>
                    </a:moveTo>
                    <a:lnTo>
                      <a:pt x="5644" y="2644"/>
                    </a:lnTo>
                    <a:lnTo>
                      <a:pt x="5644" y="4811"/>
                    </a:lnTo>
                    <a:lnTo>
                      <a:pt x="4429" y="4811"/>
                    </a:lnTo>
                    <a:lnTo>
                      <a:pt x="4429" y="3037"/>
                    </a:lnTo>
                    <a:cubicBezTo>
                      <a:pt x="4429" y="2846"/>
                      <a:pt x="4262" y="2680"/>
                      <a:pt x="4060" y="2680"/>
                    </a:cubicBezTo>
                    <a:lnTo>
                      <a:pt x="2274" y="2680"/>
                    </a:lnTo>
                    <a:cubicBezTo>
                      <a:pt x="2084" y="2680"/>
                      <a:pt x="1917" y="2846"/>
                      <a:pt x="1917" y="3037"/>
                    </a:cubicBezTo>
                    <a:lnTo>
                      <a:pt x="1917" y="4811"/>
                    </a:lnTo>
                    <a:lnTo>
                      <a:pt x="702" y="4811"/>
                    </a:lnTo>
                    <a:lnTo>
                      <a:pt x="702" y="2644"/>
                    </a:lnTo>
                    <a:lnTo>
                      <a:pt x="3179" y="787"/>
                    </a:lnTo>
                    <a:close/>
                    <a:moveTo>
                      <a:pt x="9346" y="3382"/>
                    </a:moveTo>
                    <a:lnTo>
                      <a:pt x="9346" y="4811"/>
                    </a:lnTo>
                    <a:lnTo>
                      <a:pt x="8275" y="4811"/>
                    </a:lnTo>
                    <a:lnTo>
                      <a:pt x="8275" y="4787"/>
                    </a:lnTo>
                    <a:lnTo>
                      <a:pt x="8275" y="3382"/>
                    </a:lnTo>
                    <a:close/>
                    <a:moveTo>
                      <a:pt x="3173" y="1"/>
                    </a:moveTo>
                    <a:cubicBezTo>
                      <a:pt x="3099" y="1"/>
                      <a:pt x="3024" y="25"/>
                      <a:pt x="2965" y="72"/>
                    </a:cubicBezTo>
                    <a:lnTo>
                      <a:pt x="143" y="2191"/>
                    </a:lnTo>
                    <a:cubicBezTo>
                      <a:pt x="48" y="2251"/>
                      <a:pt x="0" y="2370"/>
                      <a:pt x="0" y="2465"/>
                    </a:cubicBezTo>
                    <a:lnTo>
                      <a:pt x="0" y="5144"/>
                    </a:lnTo>
                    <a:cubicBezTo>
                      <a:pt x="0" y="5335"/>
                      <a:pt x="167" y="5501"/>
                      <a:pt x="357" y="5501"/>
                    </a:cubicBezTo>
                    <a:lnTo>
                      <a:pt x="11656" y="5501"/>
                    </a:lnTo>
                    <a:cubicBezTo>
                      <a:pt x="11847" y="5501"/>
                      <a:pt x="12013" y="5335"/>
                      <a:pt x="12013" y="5144"/>
                    </a:cubicBezTo>
                    <a:lnTo>
                      <a:pt x="12013" y="2465"/>
                    </a:lnTo>
                    <a:cubicBezTo>
                      <a:pt x="12002" y="2346"/>
                      <a:pt x="11954" y="2251"/>
                      <a:pt x="11871" y="2191"/>
                    </a:cubicBezTo>
                    <a:lnTo>
                      <a:pt x="9037" y="72"/>
                    </a:lnTo>
                    <a:cubicBezTo>
                      <a:pt x="8977" y="25"/>
                      <a:pt x="8903" y="1"/>
                      <a:pt x="8829" y="1"/>
                    </a:cubicBezTo>
                    <a:cubicBezTo>
                      <a:pt x="8754" y="1"/>
                      <a:pt x="8680" y="25"/>
                      <a:pt x="8620" y="72"/>
                    </a:cubicBezTo>
                    <a:lnTo>
                      <a:pt x="6001" y="2037"/>
                    </a:lnTo>
                    <a:lnTo>
                      <a:pt x="3381" y="72"/>
                    </a:lnTo>
                    <a:cubicBezTo>
                      <a:pt x="3322" y="25"/>
                      <a:pt x="3247" y="1"/>
                      <a:pt x="3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5"/>
              <p:cNvSpPr/>
              <p:nvPr/>
            </p:nvSpPr>
            <p:spPr>
              <a:xfrm>
                <a:off x="6457950" y="2887975"/>
                <a:ext cx="300650" cy="137550"/>
              </a:xfrm>
              <a:custGeom>
                <a:rect b="b" l="l" r="r" t="t"/>
                <a:pathLst>
                  <a:path extrusionOk="0" h="5502" w="12026">
                    <a:moveTo>
                      <a:pt x="3715" y="3370"/>
                    </a:moveTo>
                    <a:lnTo>
                      <a:pt x="3715" y="4799"/>
                    </a:lnTo>
                    <a:lnTo>
                      <a:pt x="2643" y="4799"/>
                    </a:lnTo>
                    <a:lnTo>
                      <a:pt x="2643" y="3370"/>
                    </a:lnTo>
                    <a:close/>
                    <a:moveTo>
                      <a:pt x="9346" y="3370"/>
                    </a:moveTo>
                    <a:lnTo>
                      <a:pt x="9346" y="4799"/>
                    </a:lnTo>
                    <a:lnTo>
                      <a:pt x="8275" y="4799"/>
                    </a:lnTo>
                    <a:lnTo>
                      <a:pt x="8275" y="3370"/>
                    </a:lnTo>
                    <a:close/>
                    <a:moveTo>
                      <a:pt x="8834" y="799"/>
                    </a:moveTo>
                    <a:lnTo>
                      <a:pt x="11299" y="2656"/>
                    </a:lnTo>
                    <a:lnTo>
                      <a:pt x="11299" y="4799"/>
                    </a:lnTo>
                    <a:lnTo>
                      <a:pt x="10085" y="4799"/>
                    </a:lnTo>
                    <a:lnTo>
                      <a:pt x="10085" y="3037"/>
                    </a:lnTo>
                    <a:cubicBezTo>
                      <a:pt x="10085" y="2835"/>
                      <a:pt x="9918" y="2680"/>
                      <a:pt x="9716" y="2680"/>
                    </a:cubicBezTo>
                    <a:lnTo>
                      <a:pt x="7930" y="2680"/>
                    </a:lnTo>
                    <a:cubicBezTo>
                      <a:pt x="7739" y="2680"/>
                      <a:pt x="7572" y="2835"/>
                      <a:pt x="7572" y="3037"/>
                    </a:cubicBezTo>
                    <a:lnTo>
                      <a:pt x="7572" y="4799"/>
                    </a:lnTo>
                    <a:lnTo>
                      <a:pt x="6358" y="4799"/>
                    </a:lnTo>
                    <a:lnTo>
                      <a:pt x="6358" y="2644"/>
                    </a:lnTo>
                    <a:lnTo>
                      <a:pt x="8834" y="799"/>
                    </a:lnTo>
                    <a:close/>
                    <a:moveTo>
                      <a:pt x="3179" y="799"/>
                    </a:moveTo>
                    <a:lnTo>
                      <a:pt x="5644" y="2656"/>
                    </a:lnTo>
                    <a:lnTo>
                      <a:pt x="5644" y="4823"/>
                    </a:lnTo>
                    <a:lnTo>
                      <a:pt x="4429" y="4823"/>
                    </a:lnTo>
                    <a:lnTo>
                      <a:pt x="4429" y="3037"/>
                    </a:lnTo>
                    <a:cubicBezTo>
                      <a:pt x="4429" y="2835"/>
                      <a:pt x="4262" y="2680"/>
                      <a:pt x="4060" y="2680"/>
                    </a:cubicBezTo>
                    <a:lnTo>
                      <a:pt x="2274" y="2680"/>
                    </a:lnTo>
                    <a:cubicBezTo>
                      <a:pt x="2084" y="2680"/>
                      <a:pt x="1917" y="2835"/>
                      <a:pt x="1917" y="3037"/>
                    </a:cubicBezTo>
                    <a:lnTo>
                      <a:pt x="1917" y="4799"/>
                    </a:lnTo>
                    <a:lnTo>
                      <a:pt x="702" y="4799"/>
                    </a:lnTo>
                    <a:lnTo>
                      <a:pt x="702" y="2644"/>
                    </a:lnTo>
                    <a:lnTo>
                      <a:pt x="3179" y="799"/>
                    </a:lnTo>
                    <a:close/>
                    <a:moveTo>
                      <a:pt x="3173" y="1"/>
                    </a:moveTo>
                    <a:cubicBezTo>
                      <a:pt x="3099" y="1"/>
                      <a:pt x="3024" y="25"/>
                      <a:pt x="2965" y="72"/>
                    </a:cubicBezTo>
                    <a:lnTo>
                      <a:pt x="143" y="2180"/>
                    </a:lnTo>
                    <a:cubicBezTo>
                      <a:pt x="48" y="2239"/>
                      <a:pt x="0" y="2358"/>
                      <a:pt x="0" y="2465"/>
                    </a:cubicBezTo>
                    <a:lnTo>
                      <a:pt x="0" y="5144"/>
                    </a:lnTo>
                    <a:cubicBezTo>
                      <a:pt x="0" y="5335"/>
                      <a:pt x="167" y="5502"/>
                      <a:pt x="357" y="5502"/>
                    </a:cubicBezTo>
                    <a:lnTo>
                      <a:pt x="11668" y="5502"/>
                    </a:lnTo>
                    <a:cubicBezTo>
                      <a:pt x="11871" y="5502"/>
                      <a:pt x="12025" y="5335"/>
                      <a:pt x="12025" y="5144"/>
                    </a:cubicBezTo>
                    <a:lnTo>
                      <a:pt x="12025" y="2465"/>
                    </a:lnTo>
                    <a:cubicBezTo>
                      <a:pt x="12002" y="2358"/>
                      <a:pt x="11954" y="2251"/>
                      <a:pt x="11871" y="2180"/>
                    </a:cubicBezTo>
                    <a:lnTo>
                      <a:pt x="9037" y="72"/>
                    </a:lnTo>
                    <a:cubicBezTo>
                      <a:pt x="8977" y="25"/>
                      <a:pt x="8903" y="1"/>
                      <a:pt x="8829" y="1"/>
                    </a:cubicBezTo>
                    <a:cubicBezTo>
                      <a:pt x="8754" y="1"/>
                      <a:pt x="8680" y="25"/>
                      <a:pt x="8620" y="72"/>
                    </a:cubicBezTo>
                    <a:lnTo>
                      <a:pt x="6001" y="2037"/>
                    </a:lnTo>
                    <a:lnTo>
                      <a:pt x="3381" y="72"/>
                    </a:lnTo>
                    <a:cubicBezTo>
                      <a:pt x="3322" y="25"/>
                      <a:pt x="3247" y="1"/>
                      <a:pt x="3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65"/>
            <p:cNvGrpSpPr/>
            <p:nvPr/>
          </p:nvGrpSpPr>
          <p:grpSpPr>
            <a:xfrm>
              <a:off x="5824525" y="2888275"/>
              <a:ext cx="296800" cy="299475"/>
              <a:chOff x="5824525" y="2888275"/>
              <a:chExt cx="296800" cy="299475"/>
            </a:xfrm>
          </p:grpSpPr>
          <p:sp>
            <p:nvSpPr>
              <p:cNvPr id="1343" name="Google Shape;1343;p65"/>
              <p:cNvSpPr/>
              <p:nvPr/>
            </p:nvSpPr>
            <p:spPr>
              <a:xfrm>
                <a:off x="5824525" y="2888275"/>
                <a:ext cx="296800" cy="299475"/>
              </a:xfrm>
              <a:custGeom>
                <a:rect b="b" l="l" r="r" t="t"/>
                <a:pathLst>
                  <a:path extrusionOk="0" h="11979" w="11872">
                    <a:moveTo>
                      <a:pt x="7240" y="715"/>
                    </a:moveTo>
                    <a:cubicBezTo>
                      <a:pt x="9287" y="882"/>
                      <a:pt x="10954" y="2513"/>
                      <a:pt x="11097" y="4620"/>
                    </a:cubicBezTo>
                    <a:lnTo>
                      <a:pt x="8549" y="4620"/>
                    </a:lnTo>
                    <a:cubicBezTo>
                      <a:pt x="8228" y="4108"/>
                      <a:pt x="7775" y="3680"/>
                      <a:pt x="7240" y="3358"/>
                    </a:cubicBezTo>
                    <a:lnTo>
                      <a:pt x="7240" y="715"/>
                    </a:lnTo>
                    <a:close/>
                    <a:moveTo>
                      <a:pt x="11073" y="6847"/>
                    </a:moveTo>
                    <a:cubicBezTo>
                      <a:pt x="10966" y="7752"/>
                      <a:pt x="10549" y="8573"/>
                      <a:pt x="9895" y="9169"/>
                    </a:cubicBezTo>
                    <a:lnTo>
                      <a:pt x="8894" y="7871"/>
                    </a:lnTo>
                    <a:cubicBezTo>
                      <a:pt x="9014" y="7537"/>
                      <a:pt x="9085" y="7204"/>
                      <a:pt x="9121" y="6847"/>
                    </a:cubicBezTo>
                    <a:close/>
                    <a:moveTo>
                      <a:pt x="5382" y="3537"/>
                    </a:moveTo>
                    <a:cubicBezTo>
                      <a:pt x="7049" y="3537"/>
                      <a:pt x="8418" y="4894"/>
                      <a:pt x="8418" y="6573"/>
                    </a:cubicBezTo>
                    <a:cubicBezTo>
                      <a:pt x="8418" y="8264"/>
                      <a:pt x="7049" y="9609"/>
                      <a:pt x="5382" y="9609"/>
                    </a:cubicBezTo>
                    <a:cubicBezTo>
                      <a:pt x="3715" y="9609"/>
                      <a:pt x="2346" y="8252"/>
                      <a:pt x="2346" y="6573"/>
                    </a:cubicBezTo>
                    <a:cubicBezTo>
                      <a:pt x="2346" y="4906"/>
                      <a:pt x="3703" y="3537"/>
                      <a:pt x="5382" y="3537"/>
                    </a:cubicBezTo>
                    <a:close/>
                    <a:moveTo>
                      <a:pt x="5025" y="1906"/>
                    </a:moveTo>
                    <a:lnTo>
                      <a:pt x="5025" y="2870"/>
                    </a:lnTo>
                    <a:cubicBezTo>
                      <a:pt x="3132" y="3049"/>
                      <a:pt x="1644" y="4644"/>
                      <a:pt x="1644" y="6597"/>
                    </a:cubicBezTo>
                    <a:cubicBezTo>
                      <a:pt x="1644" y="8645"/>
                      <a:pt x="3334" y="10323"/>
                      <a:pt x="5382" y="10323"/>
                    </a:cubicBezTo>
                    <a:cubicBezTo>
                      <a:pt x="6097" y="10323"/>
                      <a:pt x="6787" y="10121"/>
                      <a:pt x="7347" y="9764"/>
                    </a:cubicBezTo>
                    <a:lnTo>
                      <a:pt x="7942" y="10538"/>
                    </a:lnTo>
                    <a:cubicBezTo>
                      <a:pt x="7180" y="11026"/>
                      <a:pt x="6311" y="11300"/>
                      <a:pt x="5382" y="11300"/>
                    </a:cubicBezTo>
                    <a:cubicBezTo>
                      <a:pt x="2787" y="11300"/>
                      <a:pt x="679" y="9180"/>
                      <a:pt x="679" y="6597"/>
                    </a:cubicBezTo>
                    <a:cubicBezTo>
                      <a:pt x="679" y="4120"/>
                      <a:pt x="2596" y="2084"/>
                      <a:pt x="5025" y="1906"/>
                    </a:cubicBezTo>
                    <a:close/>
                    <a:moveTo>
                      <a:pt x="6918" y="1"/>
                    </a:moveTo>
                    <a:cubicBezTo>
                      <a:pt x="6728" y="1"/>
                      <a:pt x="6561" y="167"/>
                      <a:pt x="6561" y="358"/>
                    </a:cubicBezTo>
                    <a:lnTo>
                      <a:pt x="6561" y="3049"/>
                    </a:lnTo>
                    <a:cubicBezTo>
                      <a:pt x="6311" y="2965"/>
                      <a:pt x="6037" y="2918"/>
                      <a:pt x="5751" y="2882"/>
                    </a:cubicBezTo>
                    <a:lnTo>
                      <a:pt x="5751" y="1537"/>
                    </a:lnTo>
                    <a:cubicBezTo>
                      <a:pt x="5751" y="1334"/>
                      <a:pt x="5596" y="1180"/>
                      <a:pt x="5394" y="1180"/>
                    </a:cubicBezTo>
                    <a:cubicBezTo>
                      <a:pt x="2406" y="1180"/>
                      <a:pt x="1" y="3585"/>
                      <a:pt x="1" y="6573"/>
                    </a:cubicBezTo>
                    <a:cubicBezTo>
                      <a:pt x="1" y="9573"/>
                      <a:pt x="2406" y="11978"/>
                      <a:pt x="5394" y="11978"/>
                    </a:cubicBezTo>
                    <a:cubicBezTo>
                      <a:pt x="6585" y="11978"/>
                      <a:pt x="7716" y="11586"/>
                      <a:pt x="8668" y="10871"/>
                    </a:cubicBezTo>
                    <a:cubicBezTo>
                      <a:pt x="8823" y="10764"/>
                      <a:pt x="8847" y="10538"/>
                      <a:pt x="8728" y="10383"/>
                    </a:cubicBezTo>
                    <a:lnTo>
                      <a:pt x="7918" y="9335"/>
                    </a:lnTo>
                    <a:cubicBezTo>
                      <a:pt x="8144" y="9109"/>
                      <a:pt x="8371" y="8847"/>
                      <a:pt x="8537" y="8573"/>
                    </a:cubicBezTo>
                    <a:lnTo>
                      <a:pt x="9549" y="9883"/>
                    </a:lnTo>
                    <a:cubicBezTo>
                      <a:pt x="9620" y="9967"/>
                      <a:pt x="9727" y="10014"/>
                      <a:pt x="9833" y="10014"/>
                    </a:cubicBezTo>
                    <a:cubicBezTo>
                      <a:pt x="9906" y="10014"/>
                      <a:pt x="9979" y="9991"/>
                      <a:pt x="10037" y="9942"/>
                    </a:cubicBezTo>
                    <a:cubicBezTo>
                      <a:pt x="11121" y="9109"/>
                      <a:pt x="11764" y="7859"/>
                      <a:pt x="11788" y="6490"/>
                    </a:cubicBezTo>
                    <a:cubicBezTo>
                      <a:pt x="11788" y="6311"/>
                      <a:pt x="11633" y="6144"/>
                      <a:pt x="11442" y="6144"/>
                    </a:cubicBezTo>
                    <a:lnTo>
                      <a:pt x="9109" y="6144"/>
                    </a:lnTo>
                    <a:cubicBezTo>
                      <a:pt x="9073" y="5859"/>
                      <a:pt x="9002" y="5585"/>
                      <a:pt x="8906" y="5323"/>
                    </a:cubicBezTo>
                    <a:lnTo>
                      <a:pt x="11490" y="5323"/>
                    </a:lnTo>
                    <a:cubicBezTo>
                      <a:pt x="11681" y="5323"/>
                      <a:pt x="11847" y="5180"/>
                      <a:pt x="11847" y="4990"/>
                    </a:cubicBezTo>
                    <a:cubicBezTo>
                      <a:pt x="11871" y="2203"/>
                      <a:pt x="9621" y="1"/>
                      <a:pt x="6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5"/>
              <p:cNvSpPr/>
              <p:nvPr/>
            </p:nvSpPr>
            <p:spPr>
              <a:xfrm>
                <a:off x="5924250" y="2993050"/>
                <a:ext cx="70850" cy="119100"/>
              </a:xfrm>
              <a:custGeom>
                <a:rect b="b" l="l" r="r" t="t"/>
                <a:pathLst>
                  <a:path extrusionOk="0" h="4764" w="2834">
                    <a:moveTo>
                      <a:pt x="1405" y="1"/>
                    </a:moveTo>
                    <a:cubicBezTo>
                      <a:pt x="1215" y="1"/>
                      <a:pt x="1048" y="167"/>
                      <a:pt x="1048" y="358"/>
                    </a:cubicBezTo>
                    <a:lnTo>
                      <a:pt x="1048" y="679"/>
                    </a:lnTo>
                    <a:cubicBezTo>
                      <a:pt x="417" y="679"/>
                      <a:pt x="0" y="1168"/>
                      <a:pt x="0" y="1703"/>
                    </a:cubicBezTo>
                    <a:cubicBezTo>
                      <a:pt x="0" y="2263"/>
                      <a:pt x="453" y="2727"/>
                      <a:pt x="1024" y="2727"/>
                    </a:cubicBezTo>
                    <a:lnTo>
                      <a:pt x="1786" y="2727"/>
                    </a:lnTo>
                    <a:cubicBezTo>
                      <a:pt x="1965" y="2727"/>
                      <a:pt x="2108" y="2870"/>
                      <a:pt x="2108" y="3061"/>
                    </a:cubicBezTo>
                    <a:cubicBezTo>
                      <a:pt x="2108" y="3239"/>
                      <a:pt x="1977" y="3382"/>
                      <a:pt x="1786" y="3382"/>
                    </a:cubicBezTo>
                    <a:lnTo>
                      <a:pt x="988" y="3382"/>
                    </a:lnTo>
                    <a:cubicBezTo>
                      <a:pt x="905" y="3382"/>
                      <a:pt x="798" y="3358"/>
                      <a:pt x="726" y="3299"/>
                    </a:cubicBezTo>
                    <a:cubicBezTo>
                      <a:pt x="659" y="3256"/>
                      <a:pt x="583" y="3234"/>
                      <a:pt x="509" y="3234"/>
                    </a:cubicBezTo>
                    <a:cubicBezTo>
                      <a:pt x="399" y="3234"/>
                      <a:pt x="295" y="3282"/>
                      <a:pt x="238" y="3382"/>
                    </a:cubicBezTo>
                    <a:cubicBezTo>
                      <a:pt x="131" y="3549"/>
                      <a:pt x="155" y="3775"/>
                      <a:pt x="322" y="3870"/>
                    </a:cubicBezTo>
                    <a:cubicBezTo>
                      <a:pt x="572" y="4049"/>
                      <a:pt x="798" y="4097"/>
                      <a:pt x="1072" y="4097"/>
                    </a:cubicBezTo>
                    <a:lnTo>
                      <a:pt x="1072" y="4406"/>
                    </a:lnTo>
                    <a:cubicBezTo>
                      <a:pt x="1072" y="4597"/>
                      <a:pt x="1226" y="4763"/>
                      <a:pt x="1429" y="4763"/>
                    </a:cubicBezTo>
                    <a:cubicBezTo>
                      <a:pt x="1619" y="4763"/>
                      <a:pt x="1786" y="4597"/>
                      <a:pt x="1786" y="4406"/>
                    </a:cubicBezTo>
                    <a:lnTo>
                      <a:pt x="1786" y="4097"/>
                    </a:lnTo>
                    <a:cubicBezTo>
                      <a:pt x="2417" y="4097"/>
                      <a:pt x="2834" y="3608"/>
                      <a:pt x="2834" y="3073"/>
                    </a:cubicBezTo>
                    <a:cubicBezTo>
                      <a:pt x="2810" y="2501"/>
                      <a:pt x="2346" y="2049"/>
                      <a:pt x="1786" y="2049"/>
                    </a:cubicBezTo>
                    <a:lnTo>
                      <a:pt x="1024" y="2049"/>
                    </a:lnTo>
                    <a:cubicBezTo>
                      <a:pt x="845" y="2049"/>
                      <a:pt x="691" y="1894"/>
                      <a:pt x="691" y="1715"/>
                    </a:cubicBezTo>
                    <a:cubicBezTo>
                      <a:pt x="691" y="1537"/>
                      <a:pt x="845" y="1382"/>
                      <a:pt x="1024" y="1382"/>
                    </a:cubicBezTo>
                    <a:lnTo>
                      <a:pt x="1750" y="1382"/>
                    </a:lnTo>
                    <a:cubicBezTo>
                      <a:pt x="1881" y="1382"/>
                      <a:pt x="2000" y="1441"/>
                      <a:pt x="2108" y="1549"/>
                    </a:cubicBezTo>
                    <a:cubicBezTo>
                      <a:pt x="2176" y="1629"/>
                      <a:pt x="2270" y="1668"/>
                      <a:pt x="2366" y="1668"/>
                    </a:cubicBezTo>
                    <a:cubicBezTo>
                      <a:pt x="2455" y="1668"/>
                      <a:pt x="2545" y="1635"/>
                      <a:pt x="2619" y="1572"/>
                    </a:cubicBezTo>
                    <a:cubicBezTo>
                      <a:pt x="2762" y="1430"/>
                      <a:pt x="2762" y="1215"/>
                      <a:pt x="2631" y="1060"/>
                    </a:cubicBezTo>
                    <a:cubicBezTo>
                      <a:pt x="2393" y="810"/>
                      <a:pt x="2060" y="679"/>
                      <a:pt x="1762" y="679"/>
                    </a:cubicBezTo>
                    <a:lnTo>
                      <a:pt x="1762" y="358"/>
                    </a:lnTo>
                    <a:cubicBezTo>
                      <a:pt x="1762" y="167"/>
                      <a:pt x="1607" y="1"/>
                      <a:pt x="1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65"/>
            <p:cNvGrpSpPr/>
            <p:nvPr/>
          </p:nvGrpSpPr>
          <p:grpSpPr>
            <a:xfrm>
              <a:off x="5186350" y="2889175"/>
              <a:ext cx="300650" cy="298575"/>
              <a:chOff x="5186350" y="2889175"/>
              <a:chExt cx="300650" cy="298575"/>
            </a:xfrm>
          </p:grpSpPr>
          <p:sp>
            <p:nvSpPr>
              <p:cNvPr id="1346" name="Google Shape;1346;p65"/>
              <p:cNvSpPr/>
              <p:nvPr/>
            </p:nvSpPr>
            <p:spPr>
              <a:xfrm>
                <a:off x="5186350" y="2889175"/>
                <a:ext cx="300650" cy="298575"/>
              </a:xfrm>
              <a:custGeom>
                <a:rect b="b" l="l" r="r" t="t"/>
                <a:pathLst>
                  <a:path extrusionOk="0" h="11943" w="12026">
                    <a:moveTo>
                      <a:pt x="5966" y="739"/>
                    </a:moveTo>
                    <a:lnTo>
                      <a:pt x="9252" y="2334"/>
                    </a:lnTo>
                    <a:lnTo>
                      <a:pt x="2703" y="2334"/>
                    </a:lnTo>
                    <a:lnTo>
                      <a:pt x="5966" y="739"/>
                    </a:lnTo>
                    <a:close/>
                    <a:moveTo>
                      <a:pt x="10442" y="3025"/>
                    </a:moveTo>
                    <a:lnTo>
                      <a:pt x="10442" y="3715"/>
                    </a:lnTo>
                    <a:lnTo>
                      <a:pt x="1548" y="3715"/>
                    </a:lnTo>
                    <a:lnTo>
                      <a:pt x="1548" y="3025"/>
                    </a:lnTo>
                    <a:close/>
                    <a:moveTo>
                      <a:pt x="6442" y="4430"/>
                    </a:moveTo>
                    <a:lnTo>
                      <a:pt x="6442" y="5704"/>
                    </a:lnTo>
                    <a:cubicBezTo>
                      <a:pt x="6299" y="5686"/>
                      <a:pt x="6153" y="5677"/>
                      <a:pt x="6004" y="5677"/>
                    </a:cubicBezTo>
                    <a:cubicBezTo>
                      <a:pt x="5855" y="5677"/>
                      <a:pt x="5704" y="5686"/>
                      <a:pt x="5549" y="5704"/>
                    </a:cubicBezTo>
                    <a:lnTo>
                      <a:pt x="5549" y="4430"/>
                    </a:lnTo>
                    <a:close/>
                    <a:moveTo>
                      <a:pt x="8037" y="4418"/>
                    </a:moveTo>
                    <a:lnTo>
                      <a:pt x="8037" y="6418"/>
                    </a:lnTo>
                    <a:cubicBezTo>
                      <a:pt x="7787" y="6216"/>
                      <a:pt x="7466" y="6025"/>
                      <a:pt x="7144" y="5882"/>
                    </a:cubicBezTo>
                    <a:lnTo>
                      <a:pt x="7144" y="4418"/>
                    </a:lnTo>
                    <a:close/>
                    <a:moveTo>
                      <a:pt x="4834" y="4430"/>
                    </a:moveTo>
                    <a:lnTo>
                      <a:pt x="4834" y="5906"/>
                    </a:lnTo>
                    <a:cubicBezTo>
                      <a:pt x="4525" y="6025"/>
                      <a:pt x="4215" y="6216"/>
                      <a:pt x="3941" y="6442"/>
                    </a:cubicBezTo>
                    <a:lnTo>
                      <a:pt x="3941" y="4430"/>
                    </a:lnTo>
                    <a:close/>
                    <a:moveTo>
                      <a:pt x="3239" y="4430"/>
                    </a:moveTo>
                    <a:lnTo>
                      <a:pt x="3239" y="6966"/>
                    </a:lnTo>
                    <a:lnTo>
                      <a:pt x="2346" y="6966"/>
                    </a:lnTo>
                    <a:lnTo>
                      <a:pt x="2346" y="4430"/>
                    </a:lnTo>
                    <a:close/>
                    <a:moveTo>
                      <a:pt x="9645" y="4430"/>
                    </a:moveTo>
                    <a:lnTo>
                      <a:pt x="9645" y="6978"/>
                    </a:lnTo>
                    <a:lnTo>
                      <a:pt x="8752" y="6978"/>
                    </a:lnTo>
                    <a:lnTo>
                      <a:pt x="8752" y="4430"/>
                    </a:lnTo>
                    <a:close/>
                    <a:moveTo>
                      <a:pt x="3084" y="7668"/>
                    </a:moveTo>
                    <a:cubicBezTo>
                      <a:pt x="2989" y="7894"/>
                      <a:pt x="2929" y="8132"/>
                      <a:pt x="2906" y="8359"/>
                    </a:cubicBezTo>
                    <a:lnTo>
                      <a:pt x="1548" y="8359"/>
                    </a:lnTo>
                    <a:lnTo>
                      <a:pt x="1548" y="7668"/>
                    </a:lnTo>
                    <a:close/>
                    <a:moveTo>
                      <a:pt x="10442" y="7668"/>
                    </a:moveTo>
                    <a:lnTo>
                      <a:pt x="10442" y="8359"/>
                    </a:lnTo>
                    <a:lnTo>
                      <a:pt x="9097" y="8359"/>
                    </a:lnTo>
                    <a:cubicBezTo>
                      <a:pt x="9061" y="8121"/>
                      <a:pt x="9002" y="7882"/>
                      <a:pt x="8918" y="7668"/>
                    </a:cubicBezTo>
                    <a:close/>
                    <a:moveTo>
                      <a:pt x="2882" y="9073"/>
                    </a:moveTo>
                    <a:cubicBezTo>
                      <a:pt x="2906" y="9311"/>
                      <a:pt x="2941" y="9537"/>
                      <a:pt x="3025" y="9752"/>
                    </a:cubicBezTo>
                    <a:lnTo>
                      <a:pt x="703" y="9752"/>
                    </a:lnTo>
                    <a:lnTo>
                      <a:pt x="703" y="9073"/>
                    </a:lnTo>
                    <a:close/>
                    <a:moveTo>
                      <a:pt x="11300" y="9073"/>
                    </a:moveTo>
                    <a:lnTo>
                      <a:pt x="11300" y="9752"/>
                    </a:lnTo>
                    <a:lnTo>
                      <a:pt x="8978" y="9752"/>
                    </a:lnTo>
                    <a:cubicBezTo>
                      <a:pt x="9049" y="9537"/>
                      <a:pt x="9097" y="9311"/>
                      <a:pt x="9109" y="9073"/>
                    </a:cubicBezTo>
                    <a:close/>
                    <a:moveTo>
                      <a:pt x="6001" y="6358"/>
                    </a:moveTo>
                    <a:cubicBezTo>
                      <a:pt x="7335" y="6358"/>
                      <a:pt x="8418" y="7454"/>
                      <a:pt x="8418" y="8787"/>
                    </a:cubicBezTo>
                    <a:cubicBezTo>
                      <a:pt x="8418" y="10133"/>
                      <a:pt x="7335" y="11216"/>
                      <a:pt x="6001" y="11216"/>
                    </a:cubicBezTo>
                    <a:cubicBezTo>
                      <a:pt x="4656" y="11216"/>
                      <a:pt x="3572" y="10133"/>
                      <a:pt x="3572" y="8787"/>
                    </a:cubicBezTo>
                    <a:cubicBezTo>
                      <a:pt x="3572" y="7454"/>
                      <a:pt x="4656" y="6358"/>
                      <a:pt x="6001" y="6358"/>
                    </a:cubicBezTo>
                    <a:close/>
                    <a:moveTo>
                      <a:pt x="5973" y="1"/>
                    </a:moveTo>
                    <a:cubicBezTo>
                      <a:pt x="5921" y="1"/>
                      <a:pt x="5870" y="12"/>
                      <a:pt x="5823" y="36"/>
                    </a:cubicBezTo>
                    <a:lnTo>
                      <a:pt x="1036" y="2370"/>
                    </a:lnTo>
                    <a:cubicBezTo>
                      <a:pt x="917" y="2429"/>
                      <a:pt x="846" y="2548"/>
                      <a:pt x="846" y="2691"/>
                    </a:cubicBezTo>
                    <a:lnTo>
                      <a:pt x="846" y="4072"/>
                    </a:lnTo>
                    <a:cubicBezTo>
                      <a:pt x="846" y="4263"/>
                      <a:pt x="1013" y="4430"/>
                      <a:pt x="1203" y="4430"/>
                    </a:cubicBezTo>
                    <a:lnTo>
                      <a:pt x="1667" y="4430"/>
                    </a:lnTo>
                    <a:lnTo>
                      <a:pt x="1667" y="6966"/>
                    </a:lnTo>
                    <a:lnTo>
                      <a:pt x="1203" y="6966"/>
                    </a:lnTo>
                    <a:cubicBezTo>
                      <a:pt x="1013" y="6966"/>
                      <a:pt x="846" y="7132"/>
                      <a:pt x="846" y="7323"/>
                    </a:cubicBezTo>
                    <a:lnTo>
                      <a:pt x="846" y="8371"/>
                    </a:lnTo>
                    <a:lnTo>
                      <a:pt x="358" y="8371"/>
                    </a:lnTo>
                    <a:cubicBezTo>
                      <a:pt x="167" y="8371"/>
                      <a:pt x="1" y="8537"/>
                      <a:pt x="1" y="8728"/>
                    </a:cubicBezTo>
                    <a:lnTo>
                      <a:pt x="1" y="10109"/>
                    </a:lnTo>
                    <a:cubicBezTo>
                      <a:pt x="1" y="10299"/>
                      <a:pt x="167" y="10466"/>
                      <a:pt x="358" y="10466"/>
                    </a:cubicBezTo>
                    <a:lnTo>
                      <a:pt x="3358" y="10466"/>
                    </a:lnTo>
                    <a:cubicBezTo>
                      <a:pt x="3918" y="11347"/>
                      <a:pt x="4894" y="11942"/>
                      <a:pt x="6013" y="11942"/>
                    </a:cubicBezTo>
                    <a:cubicBezTo>
                      <a:pt x="7132" y="11942"/>
                      <a:pt x="8109" y="11359"/>
                      <a:pt x="8656" y="10466"/>
                    </a:cubicBezTo>
                    <a:lnTo>
                      <a:pt x="11669" y="10466"/>
                    </a:lnTo>
                    <a:cubicBezTo>
                      <a:pt x="11859" y="10466"/>
                      <a:pt x="12026" y="10299"/>
                      <a:pt x="12026" y="10109"/>
                    </a:cubicBezTo>
                    <a:lnTo>
                      <a:pt x="12026" y="8728"/>
                    </a:lnTo>
                    <a:cubicBezTo>
                      <a:pt x="11990" y="8525"/>
                      <a:pt x="11847" y="8359"/>
                      <a:pt x="11657" y="8359"/>
                    </a:cubicBezTo>
                    <a:lnTo>
                      <a:pt x="11157" y="8359"/>
                    </a:lnTo>
                    <a:lnTo>
                      <a:pt x="11157" y="7311"/>
                    </a:lnTo>
                    <a:cubicBezTo>
                      <a:pt x="11157" y="7120"/>
                      <a:pt x="11002" y="6954"/>
                      <a:pt x="10799" y="6954"/>
                    </a:cubicBezTo>
                    <a:lnTo>
                      <a:pt x="10347" y="6954"/>
                    </a:lnTo>
                    <a:lnTo>
                      <a:pt x="10347" y="4418"/>
                    </a:lnTo>
                    <a:lnTo>
                      <a:pt x="10799" y="4418"/>
                    </a:lnTo>
                    <a:cubicBezTo>
                      <a:pt x="11002" y="4418"/>
                      <a:pt x="11157" y="4251"/>
                      <a:pt x="11157" y="4061"/>
                    </a:cubicBezTo>
                    <a:lnTo>
                      <a:pt x="11157" y="2691"/>
                    </a:lnTo>
                    <a:cubicBezTo>
                      <a:pt x="11157" y="2548"/>
                      <a:pt x="11085" y="2429"/>
                      <a:pt x="10966" y="2370"/>
                    </a:cubicBezTo>
                    <a:lnTo>
                      <a:pt x="6132" y="36"/>
                    </a:lnTo>
                    <a:cubicBezTo>
                      <a:pt x="6079" y="12"/>
                      <a:pt x="6025" y="1"/>
                      <a:pt x="59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5"/>
              <p:cNvSpPr/>
              <p:nvPr/>
            </p:nvSpPr>
            <p:spPr>
              <a:xfrm>
                <a:off x="5305700" y="3079600"/>
                <a:ext cx="61050" cy="59400"/>
              </a:xfrm>
              <a:custGeom>
                <a:rect b="b" l="l" r="r" t="t"/>
                <a:pathLst>
                  <a:path extrusionOk="0" h="2376" w="2442">
                    <a:moveTo>
                      <a:pt x="2064" y="1"/>
                    </a:moveTo>
                    <a:cubicBezTo>
                      <a:pt x="1971" y="1"/>
                      <a:pt x="1876" y="33"/>
                      <a:pt x="1799" y="99"/>
                    </a:cubicBezTo>
                    <a:lnTo>
                      <a:pt x="132" y="1766"/>
                    </a:lnTo>
                    <a:cubicBezTo>
                      <a:pt x="1" y="1897"/>
                      <a:pt x="1" y="2123"/>
                      <a:pt x="132" y="2278"/>
                    </a:cubicBezTo>
                    <a:cubicBezTo>
                      <a:pt x="203" y="2343"/>
                      <a:pt x="293" y="2376"/>
                      <a:pt x="383" y="2376"/>
                    </a:cubicBezTo>
                    <a:cubicBezTo>
                      <a:pt x="474" y="2376"/>
                      <a:pt x="566" y="2343"/>
                      <a:pt x="644" y="2278"/>
                    </a:cubicBezTo>
                    <a:lnTo>
                      <a:pt x="2311" y="599"/>
                    </a:lnTo>
                    <a:cubicBezTo>
                      <a:pt x="2442" y="456"/>
                      <a:pt x="2442" y="230"/>
                      <a:pt x="2311" y="99"/>
                    </a:cubicBezTo>
                    <a:cubicBezTo>
                      <a:pt x="2245" y="33"/>
                      <a:pt x="2156" y="1"/>
                      <a:pt x="20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5"/>
              <p:cNvSpPr/>
              <p:nvPr/>
            </p:nvSpPr>
            <p:spPr>
              <a:xfrm>
                <a:off x="5305700" y="3078475"/>
                <a:ext cx="17900" cy="17900"/>
              </a:xfrm>
              <a:custGeom>
                <a:rect b="b" l="l" r="r" t="t"/>
                <a:pathLst>
                  <a:path extrusionOk="0" h="716" w="716">
                    <a:moveTo>
                      <a:pt x="358" y="1"/>
                    </a:moveTo>
                    <a:cubicBezTo>
                      <a:pt x="168" y="1"/>
                      <a:pt x="1" y="156"/>
                      <a:pt x="1" y="358"/>
                    </a:cubicBezTo>
                    <a:cubicBezTo>
                      <a:pt x="1" y="560"/>
                      <a:pt x="168" y="715"/>
                      <a:pt x="358" y="715"/>
                    </a:cubicBezTo>
                    <a:cubicBezTo>
                      <a:pt x="549" y="715"/>
                      <a:pt x="715" y="549"/>
                      <a:pt x="715" y="358"/>
                    </a:cubicBezTo>
                    <a:cubicBezTo>
                      <a:pt x="715" y="156"/>
                      <a:pt x="549"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5"/>
              <p:cNvSpPr/>
              <p:nvPr/>
            </p:nvSpPr>
            <p:spPr>
              <a:xfrm>
                <a:off x="5348875" y="3121950"/>
                <a:ext cx="17875" cy="17875"/>
              </a:xfrm>
              <a:custGeom>
                <a:rect b="b" l="l" r="r" t="t"/>
                <a:pathLst>
                  <a:path extrusionOk="0" h="715" w="715">
                    <a:moveTo>
                      <a:pt x="358" y="0"/>
                    </a:moveTo>
                    <a:cubicBezTo>
                      <a:pt x="155" y="0"/>
                      <a:pt x="0" y="155"/>
                      <a:pt x="0" y="357"/>
                    </a:cubicBezTo>
                    <a:cubicBezTo>
                      <a:pt x="0" y="548"/>
                      <a:pt x="155" y="715"/>
                      <a:pt x="358" y="715"/>
                    </a:cubicBezTo>
                    <a:cubicBezTo>
                      <a:pt x="560" y="715"/>
                      <a:pt x="715" y="548"/>
                      <a:pt x="715" y="357"/>
                    </a:cubicBezTo>
                    <a:cubicBezTo>
                      <a:pt x="715" y="155"/>
                      <a:pt x="560"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65"/>
            <p:cNvGrpSpPr/>
            <p:nvPr/>
          </p:nvGrpSpPr>
          <p:grpSpPr>
            <a:xfrm>
              <a:off x="4610675" y="2888275"/>
              <a:ext cx="246500" cy="300375"/>
              <a:chOff x="4610675" y="2888275"/>
              <a:chExt cx="246500" cy="300375"/>
            </a:xfrm>
          </p:grpSpPr>
          <p:sp>
            <p:nvSpPr>
              <p:cNvPr id="1351" name="Google Shape;1351;p65"/>
              <p:cNvSpPr/>
              <p:nvPr/>
            </p:nvSpPr>
            <p:spPr>
              <a:xfrm>
                <a:off x="4686875" y="2940675"/>
                <a:ext cx="93800" cy="123850"/>
              </a:xfrm>
              <a:custGeom>
                <a:rect b="b" l="l" r="r" t="t"/>
                <a:pathLst>
                  <a:path extrusionOk="0" h="4954" w="3752">
                    <a:moveTo>
                      <a:pt x="404" y="1"/>
                    </a:moveTo>
                    <a:cubicBezTo>
                      <a:pt x="332" y="1"/>
                      <a:pt x="261" y="24"/>
                      <a:pt x="203" y="72"/>
                    </a:cubicBezTo>
                    <a:cubicBezTo>
                      <a:pt x="37" y="191"/>
                      <a:pt x="1" y="417"/>
                      <a:pt x="120" y="560"/>
                    </a:cubicBezTo>
                    <a:lnTo>
                      <a:pt x="1180" y="1977"/>
                    </a:lnTo>
                    <a:lnTo>
                      <a:pt x="537" y="1977"/>
                    </a:lnTo>
                    <a:cubicBezTo>
                      <a:pt x="346" y="1977"/>
                      <a:pt x="179" y="2143"/>
                      <a:pt x="179" y="2334"/>
                    </a:cubicBezTo>
                    <a:cubicBezTo>
                      <a:pt x="179" y="2524"/>
                      <a:pt x="346" y="2691"/>
                      <a:pt x="537" y="2691"/>
                    </a:cubicBezTo>
                    <a:lnTo>
                      <a:pt x="1537" y="2691"/>
                    </a:lnTo>
                    <a:lnTo>
                      <a:pt x="1537" y="3322"/>
                    </a:lnTo>
                    <a:lnTo>
                      <a:pt x="537" y="3322"/>
                    </a:lnTo>
                    <a:cubicBezTo>
                      <a:pt x="346" y="3322"/>
                      <a:pt x="179" y="3477"/>
                      <a:pt x="179" y="3679"/>
                    </a:cubicBezTo>
                    <a:cubicBezTo>
                      <a:pt x="179" y="3870"/>
                      <a:pt x="346" y="4037"/>
                      <a:pt x="537" y="4037"/>
                    </a:cubicBezTo>
                    <a:lnTo>
                      <a:pt x="1537" y="4037"/>
                    </a:lnTo>
                    <a:lnTo>
                      <a:pt x="1537" y="4596"/>
                    </a:lnTo>
                    <a:cubicBezTo>
                      <a:pt x="1537" y="4787"/>
                      <a:pt x="1703" y="4953"/>
                      <a:pt x="1894" y="4953"/>
                    </a:cubicBezTo>
                    <a:cubicBezTo>
                      <a:pt x="2084" y="4953"/>
                      <a:pt x="2251" y="4787"/>
                      <a:pt x="2251" y="4596"/>
                    </a:cubicBezTo>
                    <a:lnTo>
                      <a:pt x="2251" y="4037"/>
                    </a:lnTo>
                    <a:lnTo>
                      <a:pt x="3251" y="4037"/>
                    </a:lnTo>
                    <a:cubicBezTo>
                      <a:pt x="3442" y="4037"/>
                      <a:pt x="3608" y="3870"/>
                      <a:pt x="3608" y="3679"/>
                    </a:cubicBezTo>
                    <a:cubicBezTo>
                      <a:pt x="3608" y="3477"/>
                      <a:pt x="3442" y="3322"/>
                      <a:pt x="3251" y="3322"/>
                    </a:cubicBezTo>
                    <a:lnTo>
                      <a:pt x="2251" y="3322"/>
                    </a:lnTo>
                    <a:lnTo>
                      <a:pt x="2251" y="2691"/>
                    </a:lnTo>
                    <a:lnTo>
                      <a:pt x="3251" y="2691"/>
                    </a:lnTo>
                    <a:cubicBezTo>
                      <a:pt x="3442" y="2691"/>
                      <a:pt x="3608" y="2524"/>
                      <a:pt x="3608" y="2334"/>
                    </a:cubicBezTo>
                    <a:cubicBezTo>
                      <a:pt x="3608" y="2143"/>
                      <a:pt x="3442" y="1977"/>
                      <a:pt x="3251" y="1977"/>
                    </a:cubicBezTo>
                    <a:lnTo>
                      <a:pt x="2608" y="1977"/>
                    </a:lnTo>
                    <a:lnTo>
                      <a:pt x="3668" y="560"/>
                    </a:lnTo>
                    <a:cubicBezTo>
                      <a:pt x="3751" y="417"/>
                      <a:pt x="3727" y="191"/>
                      <a:pt x="3561" y="72"/>
                    </a:cubicBezTo>
                    <a:cubicBezTo>
                      <a:pt x="3494" y="24"/>
                      <a:pt x="3420" y="1"/>
                      <a:pt x="3349" y="1"/>
                    </a:cubicBezTo>
                    <a:cubicBezTo>
                      <a:pt x="3244" y="1"/>
                      <a:pt x="3144" y="51"/>
                      <a:pt x="3073" y="143"/>
                    </a:cubicBezTo>
                    <a:lnTo>
                      <a:pt x="1882" y="1751"/>
                    </a:lnTo>
                    <a:lnTo>
                      <a:pt x="691" y="143"/>
                    </a:lnTo>
                    <a:cubicBezTo>
                      <a:pt x="620" y="51"/>
                      <a:pt x="511" y="1"/>
                      <a:pt x="4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5"/>
              <p:cNvSpPr/>
              <p:nvPr/>
            </p:nvSpPr>
            <p:spPr>
              <a:xfrm>
                <a:off x="4610675" y="2888275"/>
                <a:ext cx="246500" cy="300375"/>
              </a:xfrm>
              <a:custGeom>
                <a:rect b="b" l="l" r="r" t="t"/>
                <a:pathLst>
                  <a:path extrusionOk="0" h="12015" w="9860">
                    <a:moveTo>
                      <a:pt x="4930" y="703"/>
                    </a:moveTo>
                    <a:cubicBezTo>
                      <a:pt x="7073" y="703"/>
                      <a:pt x="8811" y="2442"/>
                      <a:pt x="8811" y="4585"/>
                    </a:cubicBezTo>
                    <a:cubicBezTo>
                      <a:pt x="8811" y="6728"/>
                      <a:pt x="7073" y="8466"/>
                      <a:pt x="4930" y="8466"/>
                    </a:cubicBezTo>
                    <a:cubicBezTo>
                      <a:pt x="2787" y="8466"/>
                      <a:pt x="1049" y="6728"/>
                      <a:pt x="1049" y="4585"/>
                    </a:cubicBezTo>
                    <a:cubicBezTo>
                      <a:pt x="1049" y="2442"/>
                      <a:pt x="2787" y="703"/>
                      <a:pt x="4930" y="703"/>
                    </a:cubicBezTo>
                    <a:close/>
                    <a:moveTo>
                      <a:pt x="8442" y="9169"/>
                    </a:moveTo>
                    <a:cubicBezTo>
                      <a:pt x="8633" y="9169"/>
                      <a:pt x="8800" y="9335"/>
                      <a:pt x="8800" y="9526"/>
                    </a:cubicBezTo>
                    <a:cubicBezTo>
                      <a:pt x="8800" y="9716"/>
                      <a:pt x="8633" y="9883"/>
                      <a:pt x="8442" y="9883"/>
                    </a:cubicBezTo>
                    <a:lnTo>
                      <a:pt x="1382" y="9883"/>
                    </a:lnTo>
                    <a:cubicBezTo>
                      <a:pt x="1191" y="9883"/>
                      <a:pt x="1025" y="9716"/>
                      <a:pt x="1025" y="9526"/>
                    </a:cubicBezTo>
                    <a:cubicBezTo>
                      <a:pt x="1025" y="9335"/>
                      <a:pt x="1191" y="9169"/>
                      <a:pt x="1382" y="9169"/>
                    </a:cubicBezTo>
                    <a:close/>
                    <a:moveTo>
                      <a:pt x="8454" y="10562"/>
                    </a:moveTo>
                    <a:cubicBezTo>
                      <a:pt x="8645" y="10562"/>
                      <a:pt x="8811" y="10728"/>
                      <a:pt x="8811" y="10919"/>
                    </a:cubicBezTo>
                    <a:cubicBezTo>
                      <a:pt x="8800" y="11133"/>
                      <a:pt x="8645" y="11276"/>
                      <a:pt x="8454" y="11276"/>
                    </a:cubicBezTo>
                    <a:lnTo>
                      <a:pt x="1394" y="11276"/>
                    </a:lnTo>
                    <a:cubicBezTo>
                      <a:pt x="1203" y="11276"/>
                      <a:pt x="1037" y="11121"/>
                      <a:pt x="1037" y="10919"/>
                    </a:cubicBezTo>
                    <a:cubicBezTo>
                      <a:pt x="1037" y="10728"/>
                      <a:pt x="1203" y="10562"/>
                      <a:pt x="1394" y="10562"/>
                    </a:cubicBezTo>
                    <a:close/>
                    <a:moveTo>
                      <a:pt x="4930" y="1"/>
                    </a:moveTo>
                    <a:cubicBezTo>
                      <a:pt x="2394" y="1"/>
                      <a:pt x="346" y="2049"/>
                      <a:pt x="346" y="4585"/>
                    </a:cubicBezTo>
                    <a:cubicBezTo>
                      <a:pt x="346" y="6216"/>
                      <a:pt x="1203" y="7645"/>
                      <a:pt x="2489" y="8466"/>
                    </a:cubicBezTo>
                    <a:lnTo>
                      <a:pt x="1406" y="8466"/>
                    </a:lnTo>
                    <a:cubicBezTo>
                      <a:pt x="489" y="8466"/>
                      <a:pt x="1" y="9550"/>
                      <a:pt x="608" y="10240"/>
                    </a:cubicBezTo>
                    <a:cubicBezTo>
                      <a:pt x="1" y="10919"/>
                      <a:pt x="489" y="12014"/>
                      <a:pt x="1406" y="12014"/>
                    </a:cubicBezTo>
                    <a:lnTo>
                      <a:pt x="8454" y="12014"/>
                    </a:lnTo>
                    <a:cubicBezTo>
                      <a:pt x="9359" y="12014"/>
                      <a:pt x="9859" y="10919"/>
                      <a:pt x="9240" y="10240"/>
                    </a:cubicBezTo>
                    <a:cubicBezTo>
                      <a:pt x="9859" y="9550"/>
                      <a:pt x="9359" y="8466"/>
                      <a:pt x="8454" y="8466"/>
                    </a:cubicBezTo>
                    <a:lnTo>
                      <a:pt x="7371" y="8466"/>
                    </a:lnTo>
                    <a:cubicBezTo>
                      <a:pt x="8669" y="7645"/>
                      <a:pt x="9514" y="6216"/>
                      <a:pt x="9514" y="4585"/>
                    </a:cubicBezTo>
                    <a:cubicBezTo>
                      <a:pt x="9514" y="2049"/>
                      <a:pt x="7454" y="1"/>
                      <a:pt x="4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65"/>
            <p:cNvGrpSpPr/>
            <p:nvPr/>
          </p:nvGrpSpPr>
          <p:grpSpPr>
            <a:xfrm>
              <a:off x="4051100" y="2887975"/>
              <a:ext cx="230400" cy="300375"/>
              <a:chOff x="4051100" y="2887975"/>
              <a:chExt cx="230400" cy="300375"/>
            </a:xfrm>
          </p:grpSpPr>
          <p:sp>
            <p:nvSpPr>
              <p:cNvPr id="1354" name="Google Shape;1354;p65"/>
              <p:cNvSpPr/>
              <p:nvPr/>
            </p:nvSpPr>
            <p:spPr>
              <a:xfrm>
                <a:off x="4051100" y="2887975"/>
                <a:ext cx="230400" cy="300375"/>
              </a:xfrm>
              <a:custGeom>
                <a:rect b="b" l="l" r="r" t="t"/>
                <a:pathLst>
                  <a:path extrusionOk="0" h="12015" w="9216">
                    <a:moveTo>
                      <a:pt x="3381" y="715"/>
                    </a:moveTo>
                    <a:lnTo>
                      <a:pt x="3381" y="1513"/>
                    </a:lnTo>
                    <a:lnTo>
                      <a:pt x="2238" y="1513"/>
                    </a:lnTo>
                    <a:lnTo>
                      <a:pt x="2238" y="715"/>
                    </a:lnTo>
                    <a:close/>
                    <a:moveTo>
                      <a:pt x="7834" y="2215"/>
                    </a:moveTo>
                    <a:lnTo>
                      <a:pt x="7834" y="3716"/>
                    </a:lnTo>
                    <a:lnTo>
                      <a:pt x="1369" y="3716"/>
                    </a:lnTo>
                    <a:lnTo>
                      <a:pt x="1369" y="2215"/>
                    </a:lnTo>
                    <a:close/>
                    <a:moveTo>
                      <a:pt x="7834" y="4430"/>
                    </a:moveTo>
                    <a:lnTo>
                      <a:pt x="7834" y="9085"/>
                    </a:lnTo>
                    <a:lnTo>
                      <a:pt x="1369" y="9085"/>
                    </a:lnTo>
                    <a:lnTo>
                      <a:pt x="1369" y="4430"/>
                    </a:lnTo>
                    <a:close/>
                    <a:moveTo>
                      <a:pt x="7834" y="9788"/>
                    </a:moveTo>
                    <a:lnTo>
                      <a:pt x="7834" y="11288"/>
                    </a:lnTo>
                    <a:lnTo>
                      <a:pt x="1369" y="11288"/>
                    </a:lnTo>
                    <a:lnTo>
                      <a:pt x="1369" y="9788"/>
                    </a:lnTo>
                    <a:close/>
                    <a:moveTo>
                      <a:pt x="1869" y="1"/>
                    </a:moveTo>
                    <a:cubicBezTo>
                      <a:pt x="1679" y="1"/>
                      <a:pt x="1512" y="156"/>
                      <a:pt x="1512" y="358"/>
                    </a:cubicBezTo>
                    <a:lnTo>
                      <a:pt x="1512" y="1501"/>
                    </a:lnTo>
                    <a:lnTo>
                      <a:pt x="357" y="1501"/>
                    </a:lnTo>
                    <a:cubicBezTo>
                      <a:pt x="167" y="1501"/>
                      <a:pt x="0" y="1668"/>
                      <a:pt x="0" y="1858"/>
                    </a:cubicBezTo>
                    <a:cubicBezTo>
                      <a:pt x="0" y="2049"/>
                      <a:pt x="167" y="2215"/>
                      <a:pt x="357" y="2215"/>
                    </a:cubicBezTo>
                    <a:lnTo>
                      <a:pt x="667" y="2215"/>
                    </a:lnTo>
                    <a:lnTo>
                      <a:pt x="667" y="3716"/>
                    </a:lnTo>
                    <a:lnTo>
                      <a:pt x="357" y="3716"/>
                    </a:lnTo>
                    <a:cubicBezTo>
                      <a:pt x="167" y="3716"/>
                      <a:pt x="0" y="3882"/>
                      <a:pt x="0" y="4073"/>
                    </a:cubicBezTo>
                    <a:cubicBezTo>
                      <a:pt x="0" y="4263"/>
                      <a:pt x="167" y="4430"/>
                      <a:pt x="357" y="4430"/>
                    </a:cubicBezTo>
                    <a:lnTo>
                      <a:pt x="667" y="4430"/>
                    </a:lnTo>
                    <a:lnTo>
                      <a:pt x="667" y="9085"/>
                    </a:lnTo>
                    <a:lnTo>
                      <a:pt x="357" y="9085"/>
                    </a:lnTo>
                    <a:cubicBezTo>
                      <a:pt x="167" y="9085"/>
                      <a:pt x="0" y="9252"/>
                      <a:pt x="0" y="9443"/>
                    </a:cubicBezTo>
                    <a:cubicBezTo>
                      <a:pt x="0" y="9633"/>
                      <a:pt x="167" y="9800"/>
                      <a:pt x="357" y="9800"/>
                    </a:cubicBezTo>
                    <a:lnTo>
                      <a:pt x="667" y="9800"/>
                    </a:lnTo>
                    <a:lnTo>
                      <a:pt x="667" y="11300"/>
                    </a:lnTo>
                    <a:lnTo>
                      <a:pt x="357" y="11300"/>
                    </a:lnTo>
                    <a:cubicBezTo>
                      <a:pt x="167" y="11300"/>
                      <a:pt x="0" y="11467"/>
                      <a:pt x="0" y="11657"/>
                    </a:cubicBezTo>
                    <a:cubicBezTo>
                      <a:pt x="0" y="11859"/>
                      <a:pt x="167" y="12014"/>
                      <a:pt x="357" y="12014"/>
                    </a:cubicBezTo>
                    <a:lnTo>
                      <a:pt x="8835" y="12014"/>
                    </a:lnTo>
                    <a:cubicBezTo>
                      <a:pt x="9037" y="12014"/>
                      <a:pt x="9192" y="11859"/>
                      <a:pt x="9192" y="11657"/>
                    </a:cubicBezTo>
                    <a:cubicBezTo>
                      <a:pt x="9192" y="11467"/>
                      <a:pt x="9037" y="11300"/>
                      <a:pt x="8835" y="11300"/>
                    </a:cubicBezTo>
                    <a:lnTo>
                      <a:pt x="8525" y="11300"/>
                    </a:lnTo>
                    <a:lnTo>
                      <a:pt x="8525" y="9800"/>
                    </a:lnTo>
                    <a:lnTo>
                      <a:pt x="8835" y="9800"/>
                    </a:lnTo>
                    <a:cubicBezTo>
                      <a:pt x="9037" y="9800"/>
                      <a:pt x="9192" y="9633"/>
                      <a:pt x="9192" y="9443"/>
                    </a:cubicBezTo>
                    <a:cubicBezTo>
                      <a:pt x="9192" y="9252"/>
                      <a:pt x="9037" y="9085"/>
                      <a:pt x="8835" y="9085"/>
                    </a:cubicBezTo>
                    <a:lnTo>
                      <a:pt x="8525" y="9085"/>
                    </a:lnTo>
                    <a:lnTo>
                      <a:pt x="8525" y="4430"/>
                    </a:lnTo>
                    <a:lnTo>
                      <a:pt x="8858" y="4430"/>
                    </a:lnTo>
                    <a:cubicBezTo>
                      <a:pt x="9049" y="4430"/>
                      <a:pt x="9216" y="4263"/>
                      <a:pt x="9216" y="4073"/>
                    </a:cubicBezTo>
                    <a:cubicBezTo>
                      <a:pt x="9216" y="3882"/>
                      <a:pt x="9049" y="3716"/>
                      <a:pt x="8858" y="3716"/>
                    </a:cubicBezTo>
                    <a:lnTo>
                      <a:pt x="8549" y="3716"/>
                    </a:lnTo>
                    <a:lnTo>
                      <a:pt x="8549" y="2215"/>
                    </a:lnTo>
                    <a:lnTo>
                      <a:pt x="8858" y="2215"/>
                    </a:lnTo>
                    <a:cubicBezTo>
                      <a:pt x="9049" y="2215"/>
                      <a:pt x="9216" y="2049"/>
                      <a:pt x="9216" y="1858"/>
                    </a:cubicBezTo>
                    <a:cubicBezTo>
                      <a:pt x="9216" y="1668"/>
                      <a:pt x="9049" y="1501"/>
                      <a:pt x="8858" y="1501"/>
                    </a:cubicBezTo>
                    <a:lnTo>
                      <a:pt x="4084" y="1501"/>
                    </a:lnTo>
                    <a:lnTo>
                      <a:pt x="4084" y="358"/>
                    </a:lnTo>
                    <a:cubicBezTo>
                      <a:pt x="4084" y="156"/>
                      <a:pt x="3917"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5"/>
              <p:cNvSpPr/>
              <p:nvPr/>
            </p:nvSpPr>
            <p:spPr>
              <a:xfrm>
                <a:off x="4134725" y="3016350"/>
                <a:ext cx="62250" cy="82400"/>
              </a:xfrm>
              <a:custGeom>
                <a:rect b="b" l="l" r="r" t="t"/>
                <a:pathLst>
                  <a:path extrusionOk="0" h="3296" w="2490">
                    <a:moveTo>
                      <a:pt x="1251" y="1010"/>
                    </a:moveTo>
                    <a:cubicBezTo>
                      <a:pt x="1549" y="1510"/>
                      <a:pt x="1787" y="1974"/>
                      <a:pt x="1787" y="2129"/>
                    </a:cubicBezTo>
                    <a:cubicBezTo>
                      <a:pt x="1787" y="2391"/>
                      <a:pt x="1549" y="2605"/>
                      <a:pt x="1251" y="2605"/>
                    </a:cubicBezTo>
                    <a:cubicBezTo>
                      <a:pt x="953" y="2605"/>
                      <a:pt x="715" y="2391"/>
                      <a:pt x="715" y="2129"/>
                    </a:cubicBezTo>
                    <a:cubicBezTo>
                      <a:pt x="739" y="1974"/>
                      <a:pt x="953" y="1510"/>
                      <a:pt x="1251" y="1010"/>
                    </a:cubicBezTo>
                    <a:close/>
                    <a:moveTo>
                      <a:pt x="1245" y="0"/>
                    </a:moveTo>
                    <a:cubicBezTo>
                      <a:pt x="1132" y="0"/>
                      <a:pt x="1019" y="51"/>
                      <a:pt x="953" y="152"/>
                    </a:cubicBezTo>
                    <a:cubicBezTo>
                      <a:pt x="667" y="569"/>
                      <a:pt x="1" y="1617"/>
                      <a:pt x="1" y="2129"/>
                    </a:cubicBezTo>
                    <a:cubicBezTo>
                      <a:pt x="25" y="2760"/>
                      <a:pt x="584" y="3295"/>
                      <a:pt x="1251" y="3295"/>
                    </a:cubicBezTo>
                    <a:cubicBezTo>
                      <a:pt x="1941" y="3295"/>
                      <a:pt x="2489" y="2760"/>
                      <a:pt x="2489" y="2129"/>
                    </a:cubicBezTo>
                    <a:cubicBezTo>
                      <a:pt x="2489" y="1617"/>
                      <a:pt x="1822" y="557"/>
                      <a:pt x="1537" y="152"/>
                    </a:cubicBezTo>
                    <a:cubicBezTo>
                      <a:pt x="1471" y="51"/>
                      <a:pt x="1358" y="0"/>
                      <a:pt x="12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65"/>
            <p:cNvGrpSpPr/>
            <p:nvPr/>
          </p:nvGrpSpPr>
          <p:grpSpPr>
            <a:xfrm>
              <a:off x="3413800" y="2887975"/>
              <a:ext cx="302450" cy="300375"/>
              <a:chOff x="3413800" y="2887975"/>
              <a:chExt cx="302450" cy="300375"/>
            </a:xfrm>
          </p:grpSpPr>
          <p:sp>
            <p:nvSpPr>
              <p:cNvPr id="1357" name="Google Shape;1357;p65"/>
              <p:cNvSpPr/>
              <p:nvPr/>
            </p:nvSpPr>
            <p:spPr>
              <a:xfrm>
                <a:off x="3578700" y="2924300"/>
                <a:ext cx="74750" cy="122350"/>
              </a:xfrm>
              <a:custGeom>
                <a:rect b="b" l="l" r="r" t="t"/>
                <a:pathLst>
                  <a:path extrusionOk="0" h="4894" w="2990">
                    <a:moveTo>
                      <a:pt x="1489" y="0"/>
                    </a:moveTo>
                    <a:cubicBezTo>
                      <a:pt x="1287" y="0"/>
                      <a:pt x="1132" y="167"/>
                      <a:pt x="1132" y="358"/>
                    </a:cubicBezTo>
                    <a:lnTo>
                      <a:pt x="1132" y="643"/>
                    </a:lnTo>
                    <a:cubicBezTo>
                      <a:pt x="429" y="643"/>
                      <a:pt x="1" y="1167"/>
                      <a:pt x="1" y="1727"/>
                    </a:cubicBezTo>
                    <a:cubicBezTo>
                      <a:pt x="1" y="2322"/>
                      <a:pt x="489" y="2810"/>
                      <a:pt x="1084" y="2810"/>
                    </a:cubicBezTo>
                    <a:lnTo>
                      <a:pt x="1894" y="2810"/>
                    </a:lnTo>
                    <a:cubicBezTo>
                      <a:pt x="2108" y="2810"/>
                      <a:pt x="2275" y="2977"/>
                      <a:pt x="2275" y="3179"/>
                    </a:cubicBezTo>
                    <a:cubicBezTo>
                      <a:pt x="2275" y="3394"/>
                      <a:pt x="2108" y="3560"/>
                      <a:pt x="1894" y="3560"/>
                    </a:cubicBezTo>
                    <a:lnTo>
                      <a:pt x="1049" y="3560"/>
                    </a:lnTo>
                    <a:cubicBezTo>
                      <a:pt x="941" y="3560"/>
                      <a:pt x="846" y="3513"/>
                      <a:pt x="739" y="3453"/>
                    </a:cubicBezTo>
                    <a:cubicBezTo>
                      <a:pt x="674" y="3412"/>
                      <a:pt x="601" y="3392"/>
                      <a:pt x="530" y="3392"/>
                    </a:cubicBezTo>
                    <a:cubicBezTo>
                      <a:pt x="417" y="3392"/>
                      <a:pt x="309" y="3442"/>
                      <a:pt x="251" y="3537"/>
                    </a:cubicBezTo>
                    <a:cubicBezTo>
                      <a:pt x="144" y="3703"/>
                      <a:pt x="168" y="3918"/>
                      <a:pt x="334" y="4037"/>
                    </a:cubicBezTo>
                    <a:cubicBezTo>
                      <a:pt x="622" y="4235"/>
                      <a:pt x="877" y="4252"/>
                      <a:pt x="1050" y="4252"/>
                    </a:cubicBezTo>
                    <a:cubicBezTo>
                      <a:pt x="1085" y="4252"/>
                      <a:pt x="1116" y="4251"/>
                      <a:pt x="1144" y="4251"/>
                    </a:cubicBezTo>
                    <a:lnTo>
                      <a:pt x="1144" y="4537"/>
                    </a:lnTo>
                    <a:cubicBezTo>
                      <a:pt x="1144" y="4727"/>
                      <a:pt x="1299" y="4894"/>
                      <a:pt x="1501" y="4894"/>
                    </a:cubicBezTo>
                    <a:cubicBezTo>
                      <a:pt x="1692" y="4894"/>
                      <a:pt x="1858" y="4727"/>
                      <a:pt x="1858" y="4537"/>
                    </a:cubicBezTo>
                    <a:lnTo>
                      <a:pt x="1858" y="4263"/>
                    </a:lnTo>
                    <a:cubicBezTo>
                      <a:pt x="2573" y="4263"/>
                      <a:pt x="2989" y="3739"/>
                      <a:pt x="2989" y="3168"/>
                    </a:cubicBezTo>
                    <a:cubicBezTo>
                      <a:pt x="2989" y="2572"/>
                      <a:pt x="2489" y="2084"/>
                      <a:pt x="1894" y="2084"/>
                    </a:cubicBezTo>
                    <a:lnTo>
                      <a:pt x="1084" y="2084"/>
                    </a:lnTo>
                    <a:cubicBezTo>
                      <a:pt x="870" y="2084"/>
                      <a:pt x="703" y="1917"/>
                      <a:pt x="703" y="1715"/>
                    </a:cubicBezTo>
                    <a:cubicBezTo>
                      <a:pt x="703" y="1501"/>
                      <a:pt x="870" y="1346"/>
                      <a:pt x="1084" y="1346"/>
                    </a:cubicBezTo>
                    <a:lnTo>
                      <a:pt x="1858" y="1346"/>
                    </a:lnTo>
                    <a:cubicBezTo>
                      <a:pt x="2001" y="1346"/>
                      <a:pt x="2156" y="1405"/>
                      <a:pt x="2263" y="1524"/>
                    </a:cubicBezTo>
                    <a:cubicBezTo>
                      <a:pt x="2330" y="1597"/>
                      <a:pt x="2422" y="1633"/>
                      <a:pt x="2515" y="1633"/>
                    </a:cubicBezTo>
                    <a:cubicBezTo>
                      <a:pt x="2603" y="1633"/>
                      <a:pt x="2693" y="1600"/>
                      <a:pt x="2763" y="1536"/>
                    </a:cubicBezTo>
                    <a:cubicBezTo>
                      <a:pt x="2918" y="1405"/>
                      <a:pt x="2918" y="1179"/>
                      <a:pt x="2775" y="1048"/>
                    </a:cubicBezTo>
                    <a:cubicBezTo>
                      <a:pt x="2537" y="786"/>
                      <a:pt x="2227" y="643"/>
                      <a:pt x="1846" y="643"/>
                    </a:cubicBezTo>
                    <a:lnTo>
                      <a:pt x="1846" y="358"/>
                    </a:lnTo>
                    <a:cubicBezTo>
                      <a:pt x="1846" y="167"/>
                      <a:pt x="1680" y="0"/>
                      <a:pt x="14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5"/>
              <p:cNvSpPr/>
              <p:nvPr/>
            </p:nvSpPr>
            <p:spPr>
              <a:xfrm>
                <a:off x="3413800" y="2887975"/>
                <a:ext cx="302450" cy="300375"/>
              </a:xfrm>
              <a:custGeom>
                <a:rect b="b" l="l" r="r" t="t"/>
                <a:pathLst>
                  <a:path extrusionOk="0" h="12015" w="12098">
                    <a:moveTo>
                      <a:pt x="5835" y="715"/>
                    </a:moveTo>
                    <a:lnTo>
                      <a:pt x="5835" y="715"/>
                    </a:lnTo>
                    <a:cubicBezTo>
                      <a:pt x="4835" y="1406"/>
                      <a:pt x="4168" y="2573"/>
                      <a:pt x="4168" y="3906"/>
                    </a:cubicBezTo>
                    <a:cubicBezTo>
                      <a:pt x="4168" y="4978"/>
                      <a:pt x="4609" y="6014"/>
                      <a:pt x="5394" y="6752"/>
                    </a:cubicBezTo>
                    <a:lnTo>
                      <a:pt x="4537" y="6752"/>
                    </a:lnTo>
                    <a:cubicBezTo>
                      <a:pt x="3466" y="6192"/>
                      <a:pt x="2799" y="5121"/>
                      <a:pt x="2799" y="3906"/>
                    </a:cubicBezTo>
                    <a:cubicBezTo>
                      <a:pt x="2799" y="2204"/>
                      <a:pt x="4132" y="799"/>
                      <a:pt x="5835" y="715"/>
                    </a:cubicBezTo>
                    <a:close/>
                    <a:moveTo>
                      <a:pt x="8061" y="703"/>
                    </a:moveTo>
                    <a:cubicBezTo>
                      <a:pt x="9847" y="715"/>
                      <a:pt x="11276" y="2144"/>
                      <a:pt x="11276" y="3906"/>
                    </a:cubicBezTo>
                    <a:cubicBezTo>
                      <a:pt x="11276" y="5677"/>
                      <a:pt x="9833" y="7103"/>
                      <a:pt x="8082" y="7103"/>
                    </a:cubicBezTo>
                    <a:cubicBezTo>
                      <a:pt x="7938" y="7103"/>
                      <a:pt x="7792" y="7093"/>
                      <a:pt x="7645" y="7073"/>
                    </a:cubicBezTo>
                    <a:cubicBezTo>
                      <a:pt x="7380" y="6780"/>
                      <a:pt x="7085" y="6750"/>
                      <a:pt x="6813" y="6750"/>
                    </a:cubicBezTo>
                    <a:cubicBezTo>
                      <a:pt x="6743" y="6750"/>
                      <a:pt x="6675" y="6752"/>
                      <a:pt x="6609" y="6752"/>
                    </a:cubicBezTo>
                    <a:cubicBezTo>
                      <a:pt x="5525" y="6180"/>
                      <a:pt x="4870" y="5097"/>
                      <a:pt x="4870" y="3906"/>
                    </a:cubicBezTo>
                    <a:cubicBezTo>
                      <a:pt x="4870" y="2096"/>
                      <a:pt x="6335" y="703"/>
                      <a:pt x="8061" y="703"/>
                    </a:cubicBezTo>
                    <a:close/>
                    <a:moveTo>
                      <a:pt x="6761" y="7449"/>
                    </a:moveTo>
                    <a:cubicBezTo>
                      <a:pt x="6990" y="7449"/>
                      <a:pt x="7225" y="7488"/>
                      <a:pt x="7216" y="7776"/>
                    </a:cubicBezTo>
                    <a:cubicBezTo>
                      <a:pt x="7216" y="7954"/>
                      <a:pt x="7061" y="8097"/>
                      <a:pt x="6883" y="8097"/>
                    </a:cubicBezTo>
                    <a:lnTo>
                      <a:pt x="6025" y="8097"/>
                    </a:lnTo>
                    <a:cubicBezTo>
                      <a:pt x="5430" y="8097"/>
                      <a:pt x="4942" y="8585"/>
                      <a:pt x="4942" y="9181"/>
                    </a:cubicBezTo>
                    <a:cubicBezTo>
                      <a:pt x="4942" y="9776"/>
                      <a:pt x="5430" y="10264"/>
                      <a:pt x="6025" y="10264"/>
                    </a:cubicBezTo>
                    <a:lnTo>
                      <a:pt x="8859" y="10264"/>
                    </a:lnTo>
                    <a:cubicBezTo>
                      <a:pt x="9109" y="10264"/>
                      <a:pt x="9371" y="10157"/>
                      <a:pt x="9550" y="9978"/>
                    </a:cubicBezTo>
                    <a:lnTo>
                      <a:pt x="10645" y="8895"/>
                    </a:lnTo>
                    <a:cubicBezTo>
                      <a:pt x="10716" y="8823"/>
                      <a:pt x="10815" y="8788"/>
                      <a:pt x="10914" y="8788"/>
                    </a:cubicBezTo>
                    <a:cubicBezTo>
                      <a:pt x="11014" y="8788"/>
                      <a:pt x="11115" y="8823"/>
                      <a:pt x="11193" y="8895"/>
                    </a:cubicBezTo>
                    <a:cubicBezTo>
                      <a:pt x="11324" y="9050"/>
                      <a:pt x="11324" y="9300"/>
                      <a:pt x="11181" y="9443"/>
                    </a:cubicBezTo>
                    <a:lnTo>
                      <a:pt x="9454" y="11169"/>
                    </a:lnTo>
                    <a:cubicBezTo>
                      <a:pt x="9359" y="11264"/>
                      <a:pt x="9240" y="11312"/>
                      <a:pt x="9121" y="11312"/>
                    </a:cubicBezTo>
                    <a:lnTo>
                      <a:pt x="703" y="11312"/>
                    </a:lnTo>
                    <a:lnTo>
                      <a:pt x="703" y="9002"/>
                    </a:lnTo>
                    <a:lnTo>
                      <a:pt x="1870" y="9002"/>
                    </a:lnTo>
                    <a:cubicBezTo>
                      <a:pt x="1977" y="9002"/>
                      <a:pt x="2084" y="8954"/>
                      <a:pt x="2156" y="8871"/>
                    </a:cubicBezTo>
                    <a:lnTo>
                      <a:pt x="2584" y="8311"/>
                    </a:lnTo>
                    <a:cubicBezTo>
                      <a:pt x="3049" y="7764"/>
                      <a:pt x="3716" y="7454"/>
                      <a:pt x="4430" y="7454"/>
                    </a:cubicBezTo>
                    <a:lnTo>
                      <a:pt x="6525" y="7454"/>
                    </a:lnTo>
                    <a:cubicBezTo>
                      <a:pt x="6595" y="7454"/>
                      <a:pt x="6678" y="7449"/>
                      <a:pt x="6761" y="7449"/>
                    </a:cubicBezTo>
                    <a:close/>
                    <a:moveTo>
                      <a:pt x="5990" y="0"/>
                    </a:moveTo>
                    <a:cubicBezTo>
                      <a:pt x="3897" y="0"/>
                      <a:pt x="2096" y="1707"/>
                      <a:pt x="2096" y="3906"/>
                    </a:cubicBezTo>
                    <a:cubicBezTo>
                      <a:pt x="2096" y="5085"/>
                      <a:pt x="2620" y="6156"/>
                      <a:pt x="3489" y="6895"/>
                    </a:cubicBezTo>
                    <a:cubicBezTo>
                      <a:pt x="2930" y="7073"/>
                      <a:pt x="2418" y="7407"/>
                      <a:pt x="2037" y="7883"/>
                    </a:cubicBezTo>
                    <a:lnTo>
                      <a:pt x="1703" y="8300"/>
                    </a:lnTo>
                    <a:lnTo>
                      <a:pt x="358" y="8300"/>
                    </a:lnTo>
                    <a:cubicBezTo>
                      <a:pt x="156" y="8300"/>
                      <a:pt x="1" y="8466"/>
                      <a:pt x="1" y="8657"/>
                    </a:cubicBezTo>
                    <a:lnTo>
                      <a:pt x="1" y="11657"/>
                    </a:lnTo>
                    <a:cubicBezTo>
                      <a:pt x="1" y="11859"/>
                      <a:pt x="156" y="12014"/>
                      <a:pt x="358" y="12014"/>
                    </a:cubicBezTo>
                    <a:lnTo>
                      <a:pt x="9133" y="12014"/>
                    </a:lnTo>
                    <a:cubicBezTo>
                      <a:pt x="9442" y="12014"/>
                      <a:pt x="9740" y="11895"/>
                      <a:pt x="9954" y="11681"/>
                    </a:cubicBezTo>
                    <a:lnTo>
                      <a:pt x="11681" y="9954"/>
                    </a:lnTo>
                    <a:cubicBezTo>
                      <a:pt x="12098" y="9526"/>
                      <a:pt x="12098" y="8823"/>
                      <a:pt x="11669" y="8407"/>
                    </a:cubicBezTo>
                    <a:cubicBezTo>
                      <a:pt x="11455" y="8192"/>
                      <a:pt x="11175" y="8085"/>
                      <a:pt x="10895" y="8085"/>
                    </a:cubicBezTo>
                    <a:cubicBezTo>
                      <a:pt x="10615" y="8085"/>
                      <a:pt x="10335" y="8192"/>
                      <a:pt x="10121" y="8407"/>
                    </a:cubicBezTo>
                    <a:lnTo>
                      <a:pt x="9038" y="9490"/>
                    </a:lnTo>
                    <a:cubicBezTo>
                      <a:pt x="8978" y="9538"/>
                      <a:pt x="8919" y="9585"/>
                      <a:pt x="8835" y="9585"/>
                    </a:cubicBezTo>
                    <a:lnTo>
                      <a:pt x="6013" y="9585"/>
                    </a:lnTo>
                    <a:cubicBezTo>
                      <a:pt x="5799" y="9585"/>
                      <a:pt x="5621" y="9395"/>
                      <a:pt x="5621" y="9192"/>
                    </a:cubicBezTo>
                    <a:cubicBezTo>
                      <a:pt x="5621" y="8990"/>
                      <a:pt x="5799" y="8800"/>
                      <a:pt x="6013" y="8800"/>
                    </a:cubicBezTo>
                    <a:lnTo>
                      <a:pt x="6871" y="8800"/>
                    </a:lnTo>
                    <a:cubicBezTo>
                      <a:pt x="7430" y="8800"/>
                      <a:pt x="7907" y="8359"/>
                      <a:pt x="7918" y="7811"/>
                    </a:cubicBezTo>
                    <a:cubicBezTo>
                      <a:pt x="7968" y="7813"/>
                      <a:pt x="8018" y="7814"/>
                      <a:pt x="8067" y="7814"/>
                    </a:cubicBezTo>
                    <a:cubicBezTo>
                      <a:pt x="10215" y="7814"/>
                      <a:pt x="11978" y="6059"/>
                      <a:pt x="11978" y="3906"/>
                    </a:cubicBezTo>
                    <a:cubicBezTo>
                      <a:pt x="11978" y="1707"/>
                      <a:pt x="10178" y="0"/>
                      <a:pt x="8085" y="0"/>
                    </a:cubicBezTo>
                    <a:cubicBezTo>
                      <a:pt x="7741" y="0"/>
                      <a:pt x="7390" y="46"/>
                      <a:pt x="7037" y="144"/>
                    </a:cubicBezTo>
                    <a:cubicBezTo>
                      <a:pt x="6685" y="46"/>
                      <a:pt x="6333" y="0"/>
                      <a:pt x="59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65"/>
            <p:cNvGrpSpPr/>
            <p:nvPr/>
          </p:nvGrpSpPr>
          <p:grpSpPr>
            <a:xfrm>
              <a:off x="2775625" y="2887675"/>
              <a:ext cx="300375" cy="300975"/>
              <a:chOff x="2775625" y="2887675"/>
              <a:chExt cx="300375" cy="300975"/>
            </a:xfrm>
          </p:grpSpPr>
          <p:sp>
            <p:nvSpPr>
              <p:cNvPr id="1360" name="Google Shape;1360;p65"/>
              <p:cNvSpPr/>
              <p:nvPr/>
            </p:nvSpPr>
            <p:spPr>
              <a:xfrm>
                <a:off x="2844975" y="2887675"/>
                <a:ext cx="160775" cy="81700"/>
              </a:xfrm>
              <a:custGeom>
                <a:rect b="b" l="l" r="r" t="t"/>
                <a:pathLst>
                  <a:path extrusionOk="0" h="3268" w="6431">
                    <a:moveTo>
                      <a:pt x="4478" y="1"/>
                    </a:moveTo>
                    <a:cubicBezTo>
                      <a:pt x="4287" y="1"/>
                      <a:pt x="4121" y="168"/>
                      <a:pt x="4121" y="358"/>
                    </a:cubicBezTo>
                    <a:cubicBezTo>
                      <a:pt x="4121" y="561"/>
                      <a:pt x="4287" y="715"/>
                      <a:pt x="4478" y="715"/>
                    </a:cubicBezTo>
                    <a:lnTo>
                      <a:pt x="5192" y="715"/>
                    </a:lnTo>
                    <a:lnTo>
                      <a:pt x="3763" y="2061"/>
                    </a:lnTo>
                    <a:lnTo>
                      <a:pt x="2513" y="1192"/>
                    </a:lnTo>
                    <a:cubicBezTo>
                      <a:pt x="2460" y="1154"/>
                      <a:pt x="2396" y="1136"/>
                      <a:pt x="2331" y="1136"/>
                    </a:cubicBezTo>
                    <a:cubicBezTo>
                      <a:pt x="2251" y="1136"/>
                      <a:pt x="2168" y="1163"/>
                      <a:pt x="2096" y="1215"/>
                    </a:cubicBezTo>
                    <a:lnTo>
                      <a:pt x="191" y="2644"/>
                    </a:lnTo>
                    <a:cubicBezTo>
                      <a:pt x="37" y="2763"/>
                      <a:pt x="1" y="2978"/>
                      <a:pt x="120" y="3132"/>
                    </a:cubicBezTo>
                    <a:cubicBezTo>
                      <a:pt x="175" y="3221"/>
                      <a:pt x="273" y="3267"/>
                      <a:pt x="376" y="3267"/>
                    </a:cubicBezTo>
                    <a:cubicBezTo>
                      <a:pt x="452" y="3267"/>
                      <a:pt x="531" y="3242"/>
                      <a:pt x="596" y="3192"/>
                    </a:cubicBezTo>
                    <a:lnTo>
                      <a:pt x="2299" y="1918"/>
                    </a:lnTo>
                    <a:lnTo>
                      <a:pt x="3585" y="2787"/>
                    </a:lnTo>
                    <a:cubicBezTo>
                      <a:pt x="3642" y="2829"/>
                      <a:pt x="3709" y="2848"/>
                      <a:pt x="3776" y="2848"/>
                    </a:cubicBezTo>
                    <a:cubicBezTo>
                      <a:pt x="3863" y="2848"/>
                      <a:pt x="3952" y="2817"/>
                      <a:pt x="4025" y="2763"/>
                    </a:cubicBezTo>
                    <a:lnTo>
                      <a:pt x="5716" y="1180"/>
                    </a:lnTo>
                    <a:lnTo>
                      <a:pt x="5716" y="1966"/>
                    </a:lnTo>
                    <a:cubicBezTo>
                      <a:pt x="5716" y="2168"/>
                      <a:pt x="5871" y="2323"/>
                      <a:pt x="6073" y="2323"/>
                    </a:cubicBezTo>
                    <a:cubicBezTo>
                      <a:pt x="6264" y="2323"/>
                      <a:pt x="6430" y="2168"/>
                      <a:pt x="6430" y="1966"/>
                    </a:cubicBezTo>
                    <a:lnTo>
                      <a:pt x="6430" y="299"/>
                    </a:lnTo>
                    <a:cubicBezTo>
                      <a:pt x="6395" y="120"/>
                      <a:pt x="6240" y="1"/>
                      <a:pt x="60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5"/>
              <p:cNvSpPr/>
              <p:nvPr/>
            </p:nvSpPr>
            <p:spPr>
              <a:xfrm>
                <a:off x="2775625" y="2991575"/>
                <a:ext cx="300375" cy="197075"/>
              </a:xfrm>
              <a:custGeom>
                <a:rect b="b" l="l" r="r" t="t"/>
                <a:pathLst>
                  <a:path extrusionOk="0" h="7883" w="12015">
                    <a:moveTo>
                      <a:pt x="11300" y="703"/>
                    </a:moveTo>
                    <a:lnTo>
                      <a:pt x="11300" y="7144"/>
                    </a:lnTo>
                    <a:lnTo>
                      <a:pt x="703" y="7144"/>
                    </a:lnTo>
                    <a:lnTo>
                      <a:pt x="703" y="703"/>
                    </a:lnTo>
                    <a:close/>
                    <a:moveTo>
                      <a:pt x="358" y="0"/>
                    </a:moveTo>
                    <a:cubicBezTo>
                      <a:pt x="167" y="0"/>
                      <a:pt x="1" y="167"/>
                      <a:pt x="1" y="357"/>
                    </a:cubicBezTo>
                    <a:lnTo>
                      <a:pt x="1" y="7525"/>
                    </a:lnTo>
                    <a:cubicBezTo>
                      <a:pt x="1" y="7715"/>
                      <a:pt x="167" y="7882"/>
                      <a:pt x="358" y="7882"/>
                    </a:cubicBezTo>
                    <a:lnTo>
                      <a:pt x="11657" y="7882"/>
                    </a:lnTo>
                    <a:cubicBezTo>
                      <a:pt x="11848" y="7882"/>
                      <a:pt x="12014" y="7715"/>
                      <a:pt x="12014" y="7525"/>
                    </a:cubicBezTo>
                    <a:lnTo>
                      <a:pt x="12014" y="357"/>
                    </a:lnTo>
                    <a:cubicBezTo>
                      <a:pt x="12002" y="155"/>
                      <a:pt x="11848" y="0"/>
                      <a:pt x="116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5"/>
              <p:cNvSpPr/>
              <p:nvPr/>
            </p:nvSpPr>
            <p:spPr>
              <a:xfrm>
                <a:off x="2812250" y="3027300"/>
                <a:ext cx="226825" cy="124725"/>
              </a:xfrm>
              <a:custGeom>
                <a:rect b="b" l="l" r="r" t="t"/>
                <a:pathLst>
                  <a:path extrusionOk="0" h="4989" w="9073">
                    <a:moveTo>
                      <a:pt x="7525" y="714"/>
                    </a:moveTo>
                    <a:cubicBezTo>
                      <a:pt x="7644" y="1119"/>
                      <a:pt x="7954" y="1429"/>
                      <a:pt x="8358" y="1548"/>
                    </a:cubicBezTo>
                    <a:lnTo>
                      <a:pt x="8358" y="3441"/>
                    </a:lnTo>
                    <a:cubicBezTo>
                      <a:pt x="7954" y="3560"/>
                      <a:pt x="7644" y="3870"/>
                      <a:pt x="7525" y="4274"/>
                    </a:cubicBezTo>
                    <a:lnTo>
                      <a:pt x="1548" y="4274"/>
                    </a:lnTo>
                    <a:cubicBezTo>
                      <a:pt x="1429" y="3870"/>
                      <a:pt x="1108" y="3560"/>
                      <a:pt x="715" y="3441"/>
                    </a:cubicBezTo>
                    <a:lnTo>
                      <a:pt x="715" y="1548"/>
                    </a:lnTo>
                    <a:cubicBezTo>
                      <a:pt x="1108" y="1429"/>
                      <a:pt x="1429" y="1119"/>
                      <a:pt x="1548" y="714"/>
                    </a:cubicBezTo>
                    <a:close/>
                    <a:moveTo>
                      <a:pt x="1250" y="0"/>
                    </a:moveTo>
                    <a:cubicBezTo>
                      <a:pt x="1048" y="0"/>
                      <a:pt x="893" y="167"/>
                      <a:pt x="893" y="357"/>
                    </a:cubicBezTo>
                    <a:cubicBezTo>
                      <a:pt x="893" y="655"/>
                      <a:pt x="655" y="893"/>
                      <a:pt x="357" y="893"/>
                    </a:cubicBezTo>
                    <a:cubicBezTo>
                      <a:pt x="155" y="893"/>
                      <a:pt x="0" y="1060"/>
                      <a:pt x="0" y="1250"/>
                    </a:cubicBezTo>
                    <a:lnTo>
                      <a:pt x="0" y="3739"/>
                    </a:lnTo>
                    <a:cubicBezTo>
                      <a:pt x="0" y="3929"/>
                      <a:pt x="155" y="4096"/>
                      <a:pt x="357" y="4096"/>
                    </a:cubicBezTo>
                    <a:cubicBezTo>
                      <a:pt x="655" y="4096"/>
                      <a:pt x="893" y="4334"/>
                      <a:pt x="893" y="4632"/>
                    </a:cubicBezTo>
                    <a:cubicBezTo>
                      <a:pt x="893" y="4822"/>
                      <a:pt x="1048" y="4989"/>
                      <a:pt x="1250" y="4989"/>
                    </a:cubicBezTo>
                    <a:lnTo>
                      <a:pt x="7823" y="4989"/>
                    </a:lnTo>
                    <a:cubicBezTo>
                      <a:pt x="8013" y="4989"/>
                      <a:pt x="8180" y="4822"/>
                      <a:pt x="8180" y="4632"/>
                    </a:cubicBezTo>
                    <a:cubicBezTo>
                      <a:pt x="8180" y="4334"/>
                      <a:pt x="8418" y="4096"/>
                      <a:pt x="8716" y="4096"/>
                    </a:cubicBezTo>
                    <a:cubicBezTo>
                      <a:pt x="8906" y="4096"/>
                      <a:pt x="9073" y="3929"/>
                      <a:pt x="9073" y="3739"/>
                    </a:cubicBezTo>
                    <a:lnTo>
                      <a:pt x="9073" y="1250"/>
                    </a:lnTo>
                    <a:cubicBezTo>
                      <a:pt x="9073" y="1060"/>
                      <a:pt x="8906" y="893"/>
                      <a:pt x="8716" y="893"/>
                    </a:cubicBezTo>
                    <a:cubicBezTo>
                      <a:pt x="8418" y="893"/>
                      <a:pt x="8180" y="655"/>
                      <a:pt x="8180" y="357"/>
                    </a:cubicBezTo>
                    <a:cubicBezTo>
                      <a:pt x="8180" y="167"/>
                      <a:pt x="8013" y="0"/>
                      <a:pt x="78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5"/>
              <p:cNvSpPr/>
              <p:nvPr/>
            </p:nvSpPr>
            <p:spPr>
              <a:xfrm>
                <a:off x="2853325" y="3074325"/>
                <a:ext cx="17875" cy="30375"/>
              </a:xfrm>
              <a:custGeom>
                <a:rect b="b" l="l" r="r" t="t"/>
                <a:pathLst>
                  <a:path extrusionOk="0" h="1215" w="715">
                    <a:moveTo>
                      <a:pt x="358" y="0"/>
                    </a:moveTo>
                    <a:cubicBezTo>
                      <a:pt x="167" y="0"/>
                      <a:pt x="0" y="167"/>
                      <a:pt x="0" y="357"/>
                    </a:cubicBezTo>
                    <a:lnTo>
                      <a:pt x="0" y="857"/>
                    </a:lnTo>
                    <a:cubicBezTo>
                      <a:pt x="0" y="1072"/>
                      <a:pt x="167" y="1215"/>
                      <a:pt x="358" y="1215"/>
                    </a:cubicBezTo>
                    <a:cubicBezTo>
                      <a:pt x="548" y="1215"/>
                      <a:pt x="715" y="1048"/>
                      <a:pt x="715" y="857"/>
                    </a:cubicBezTo>
                    <a:lnTo>
                      <a:pt x="715" y="357"/>
                    </a:lnTo>
                    <a:cubicBezTo>
                      <a:pt x="715" y="167"/>
                      <a:pt x="548"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5"/>
              <p:cNvSpPr/>
              <p:nvPr/>
            </p:nvSpPr>
            <p:spPr>
              <a:xfrm>
                <a:off x="2979825" y="3074325"/>
                <a:ext cx="17875" cy="30375"/>
              </a:xfrm>
              <a:custGeom>
                <a:rect b="b" l="l" r="r" t="t"/>
                <a:pathLst>
                  <a:path extrusionOk="0" h="1215" w="715">
                    <a:moveTo>
                      <a:pt x="358" y="0"/>
                    </a:moveTo>
                    <a:cubicBezTo>
                      <a:pt x="167" y="0"/>
                      <a:pt x="0" y="167"/>
                      <a:pt x="0" y="357"/>
                    </a:cubicBezTo>
                    <a:lnTo>
                      <a:pt x="0" y="857"/>
                    </a:lnTo>
                    <a:cubicBezTo>
                      <a:pt x="24" y="1072"/>
                      <a:pt x="167" y="1215"/>
                      <a:pt x="358" y="1215"/>
                    </a:cubicBezTo>
                    <a:cubicBezTo>
                      <a:pt x="548" y="1215"/>
                      <a:pt x="715" y="1048"/>
                      <a:pt x="715" y="857"/>
                    </a:cubicBezTo>
                    <a:lnTo>
                      <a:pt x="715" y="357"/>
                    </a:lnTo>
                    <a:cubicBezTo>
                      <a:pt x="715" y="167"/>
                      <a:pt x="548"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5"/>
              <p:cNvSpPr/>
              <p:nvPr/>
            </p:nvSpPr>
            <p:spPr>
              <a:xfrm>
                <a:off x="2899150" y="3063300"/>
                <a:ext cx="53025" cy="53000"/>
              </a:xfrm>
              <a:custGeom>
                <a:rect b="b" l="l" r="r" t="t"/>
                <a:pathLst>
                  <a:path extrusionOk="0" h="2120" w="2121">
                    <a:moveTo>
                      <a:pt x="1061" y="703"/>
                    </a:moveTo>
                    <a:cubicBezTo>
                      <a:pt x="1251" y="703"/>
                      <a:pt x="1418" y="870"/>
                      <a:pt x="1418" y="1060"/>
                    </a:cubicBezTo>
                    <a:cubicBezTo>
                      <a:pt x="1418" y="1251"/>
                      <a:pt x="1251" y="1417"/>
                      <a:pt x="1061" y="1417"/>
                    </a:cubicBezTo>
                    <a:cubicBezTo>
                      <a:pt x="870" y="1417"/>
                      <a:pt x="703" y="1251"/>
                      <a:pt x="703" y="1060"/>
                    </a:cubicBezTo>
                    <a:cubicBezTo>
                      <a:pt x="703" y="870"/>
                      <a:pt x="870" y="703"/>
                      <a:pt x="1061" y="703"/>
                    </a:cubicBezTo>
                    <a:close/>
                    <a:moveTo>
                      <a:pt x="1061" y="1"/>
                    </a:moveTo>
                    <a:cubicBezTo>
                      <a:pt x="477" y="1"/>
                      <a:pt x="1" y="489"/>
                      <a:pt x="1" y="1060"/>
                    </a:cubicBezTo>
                    <a:cubicBezTo>
                      <a:pt x="1" y="1644"/>
                      <a:pt x="477" y="2120"/>
                      <a:pt x="1061" y="2120"/>
                    </a:cubicBezTo>
                    <a:cubicBezTo>
                      <a:pt x="1644" y="2120"/>
                      <a:pt x="2120" y="1644"/>
                      <a:pt x="2120" y="1060"/>
                    </a:cubicBezTo>
                    <a:cubicBezTo>
                      <a:pt x="2120" y="489"/>
                      <a:pt x="1644" y="1"/>
                      <a:pt x="1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65"/>
            <p:cNvGrpSpPr/>
            <p:nvPr/>
          </p:nvGrpSpPr>
          <p:grpSpPr>
            <a:xfrm>
              <a:off x="2137750" y="2925775"/>
              <a:ext cx="300075" cy="224775"/>
              <a:chOff x="2137750" y="2925775"/>
              <a:chExt cx="300075" cy="224775"/>
            </a:xfrm>
          </p:grpSpPr>
          <p:sp>
            <p:nvSpPr>
              <p:cNvPr id="1367" name="Google Shape;1367;p65"/>
              <p:cNvSpPr/>
              <p:nvPr/>
            </p:nvSpPr>
            <p:spPr>
              <a:xfrm>
                <a:off x="2208000" y="2972825"/>
                <a:ext cx="160175" cy="90275"/>
              </a:xfrm>
              <a:custGeom>
                <a:rect b="b" l="l" r="r" t="t"/>
                <a:pathLst>
                  <a:path extrusionOk="0" h="3611" w="6407">
                    <a:moveTo>
                      <a:pt x="4442" y="0"/>
                    </a:moveTo>
                    <a:cubicBezTo>
                      <a:pt x="4251" y="0"/>
                      <a:pt x="4084" y="155"/>
                      <a:pt x="4084" y="357"/>
                    </a:cubicBezTo>
                    <a:cubicBezTo>
                      <a:pt x="4084" y="548"/>
                      <a:pt x="4251" y="715"/>
                      <a:pt x="4442" y="715"/>
                    </a:cubicBezTo>
                    <a:lnTo>
                      <a:pt x="5204" y="715"/>
                    </a:lnTo>
                    <a:lnTo>
                      <a:pt x="3715" y="2203"/>
                    </a:lnTo>
                    <a:lnTo>
                      <a:pt x="2156" y="1310"/>
                    </a:lnTo>
                    <a:cubicBezTo>
                      <a:pt x="2104" y="1277"/>
                      <a:pt x="2042" y="1261"/>
                      <a:pt x="1980" y="1261"/>
                    </a:cubicBezTo>
                    <a:cubicBezTo>
                      <a:pt x="1886" y="1261"/>
                      <a:pt x="1792" y="1298"/>
                      <a:pt x="1727" y="1369"/>
                    </a:cubicBezTo>
                    <a:lnTo>
                      <a:pt x="132" y="3001"/>
                    </a:lnTo>
                    <a:cubicBezTo>
                      <a:pt x="1" y="3132"/>
                      <a:pt x="1" y="3358"/>
                      <a:pt x="132" y="3513"/>
                    </a:cubicBezTo>
                    <a:cubicBezTo>
                      <a:pt x="197" y="3578"/>
                      <a:pt x="286" y="3611"/>
                      <a:pt x="377" y="3611"/>
                    </a:cubicBezTo>
                    <a:cubicBezTo>
                      <a:pt x="468" y="3611"/>
                      <a:pt x="560" y="3578"/>
                      <a:pt x="632" y="3513"/>
                    </a:cubicBezTo>
                    <a:lnTo>
                      <a:pt x="2048" y="2060"/>
                    </a:lnTo>
                    <a:lnTo>
                      <a:pt x="3584" y="2953"/>
                    </a:lnTo>
                    <a:cubicBezTo>
                      <a:pt x="3637" y="2982"/>
                      <a:pt x="3698" y="2997"/>
                      <a:pt x="3760" y="2997"/>
                    </a:cubicBezTo>
                    <a:cubicBezTo>
                      <a:pt x="3850" y="2997"/>
                      <a:pt x="3942" y="2964"/>
                      <a:pt x="4013" y="2893"/>
                    </a:cubicBezTo>
                    <a:lnTo>
                      <a:pt x="5692" y="1215"/>
                    </a:lnTo>
                    <a:lnTo>
                      <a:pt x="5692" y="1965"/>
                    </a:lnTo>
                    <a:cubicBezTo>
                      <a:pt x="5692" y="2155"/>
                      <a:pt x="5858" y="2322"/>
                      <a:pt x="6049" y="2322"/>
                    </a:cubicBezTo>
                    <a:cubicBezTo>
                      <a:pt x="6239" y="2322"/>
                      <a:pt x="6406" y="2155"/>
                      <a:pt x="6406" y="1965"/>
                    </a:cubicBezTo>
                    <a:lnTo>
                      <a:pt x="6406" y="357"/>
                    </a:lnTo>
                    <a:cubicBezTo>
                      <a:pt x="6406" y="155"/>
                      <a:pt x="6239" y="0"/>
                      <a:pt x="60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5"/>
              <p:cNvSpPr/>
              <p:nvPr/>
            </p:nvSpPr>
            <p:spPr>
              <a:xfrm>
                <a:off x="2137750" y="2925775"/>
                <a:ext cx="300075" cy="224775"/>
              </a:xfrm>
              <a:custGeom>
                <a:rect b="b" l="l" r="r" t="t"/>
                <a:pathLst>
                  <a:path extrusionOk="0" h="8991" w="12003">
                    <a:moveTo>
                      <a:pt x="9907" y="703"/>
                    </a:moveTo>
                    <a:cubicBezTo>
                      <a:pt x="10097" y="703"/>
                      <a:pt x="10264" y="870"/>
                      <a:pt x="10264" y="1061"/>
                    </a:cubicBezTo>
                    <a:lnTo>
                      <a:pt x="10264" y="6371"/>
                    </a:lnTo>
                    <a:lnTo>
                      <a:pt x="7537" y="6371"/>
                    </a:lnTo>
                    <a:cubicBezTo>
                      <a:pt x="7418" y="6371"/>
                      <a:pt x="7299" y="6430"/>
                      <a:pt x="7240" y="6537"/>
                    </a:cubicBezTo>
                    <a:lnTo>
                      <a:pt x="6978" y="6966"/>
                    </a:lnTo>
                    <a:lnTo>
                      <a:pt x="5037" y="6966"/>
                    </a:lnTo>
                    <a:lnTo>
                      <a:pt x="4775" y="6537"/>
                    </a:lnTo>
                    <a:cubicBezTo>
                      <a:pt x="4716" y="6430"/>
                      <a:pt x="4597" y="6371"/>
                      <a:pt x="4477" y="6371"/>
                    </a:cubicBezTo>
                    <a:lnTo>
                      <a:pt x="1751" y="6371"/>
                    </a:lnTo>
                    <a:lnTo>
                      <a:pt x="1751" y="1061"/>
                    </a:lnTo>
                    <a:cubicBezTo>
                      <a:pt x="1751" y="870"/>
                      <a:pt x="1918" y="703"/>
                      <a:pt x="2108" y="703"/>
                    </a:cubicBezTo>
                    <a:close/>
                    <a:moveTo>
                      <a:pt x="11324" y="7073"/>
                    </a:moveTo>
                    <a:lnTo>
                      <a:pt x="11324" y="7859"/>
                    </a:lnTo>
                    <a:lnTo>
                      <a:pt x="11300" y="7859"/>
                    </a:lnTo>
                    <a:cubicBezTo>
                      <a:pt x="11300" y="8085"/>
                      <a:pt x="11109" y="8276"/>
                      <a:pt x="10883" y="8276"/>
                    </a:cubicBezTo>
                    <a:lnTo>
                      <a:pt x="1120" y="8276"/>
                    </a:lnTo>
                    <a:cubicBezTo>
                      <a:pt x="906" y="8276"/>
                      <a:pt x="703" y="8085"/>
                      <a:pt x="703" y="7859"/>
                    </a:cubicBezTo>
                    <a:lnTo>
                      <a:pt x="703" y="7073"/>
                    </a:lnTo>
                    <a:lnTo>
                      <a:pt x="4275" y="7073"/>
                    </a:lnTo>
                    <a:lnTo>
                      <a:pt x="4549" y="7502"/>
                    </a:lnTo>
                    <a:cubicBezTo>
                      <a:pt x="4608" y="7609"/>
                      <a:pt x="4727" y="7669"/>
                      <a:pt x="4847" y="7669"/>
                    </a:cubicBezTo>
                    <a:lnTo>
                      <a:pt x="7180" y="7669"/>
                    </a:lnTo>
                    <a:cubicBezTo>
                      <a:pt x="7299" y="7669"/>
                      <a:pt x="7418" y="7609"/>
                      <a:pt x="7478" y="7502"/>
                    </a:cubicBezTo>
                    <a:lnTo>
                      <a:pt x="7752" y="7073"/>
                    </a:lnTo>
                    <a:close/>
                    <a:moveTo>
                      <a:pt x="2108" y="1"/>
                    </a:moveTo>
                    <a:cubicBezTo>
                      <a:pt x="1525" y="1"/>
                      <a:pt x="1048" y="477"/>
                      <a:pt x="1048" y="1061"/>
                    </a:cubicBezTo>
                    <a:lnTo>
                      <a:pt x="1048" y="6371"/>
                    </a:lnTo>
                    <a:lnTo>
                      <a:pt x="358" y="6371"/>
                    </a:lnTo>
                    <a:cubicBezTo>
                      <a:pt x="167" y="6371"/>
                      <a:pt x="1" y="6537"/>
                      <a:pt x="1" y="6728"/>
                    </a:cubicBezTo>
                    <a:lnTo>
                      <a:pt x="1" y="7871"/>
                    </a:lnTo>
                    <a:cubicBezTo>
                      <a:pt x="1" y="8502"/>
                      <a:pt x="513" y="8990"/>
                      <a:pt x="1120" y="8990"/>
                    </a:cubicBezTo>
                    <a:lnTo>
                      <a:pt x="10883" y="8990"/>
                    </a:lnTo>
                    <a:cubicBezTo>
                      <a:pt x="11514" y="8990"/>
                      <a:pt x="12002" y="8490"/>
                      <a:pt x="12002" y="7871"/>
                    </a:cubicBezTo>
                    <a:lnTo>
                      <a:pt x="12002" y="6728"/>
                    </a:lnTo>
                    <a:cubicBezTo>
                      <a:pt x="12002" y="6526"/>
                      <a:pt x="11859" y="6371"/>
                      <a:pt x="11645" y="6371"/>
                    </a:cubicBezTo>
                    <a:lnTo>
                      <a:pt x="10954" y="6371"/>
                    </a:lnTo>
                    <a:lnTo>
                      <a:pt x="10954" y="1061"/>
                    </a:lnTo>
                    <a:cubicBezTo>
                      <a:pt x="10954" y="477"/>
                      <a:pt x="10478" y="1"/>
                      <a:pt x="99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65"/>
            <p:cNvGrpSpPr/>
            <p:nvPr/>
          </p:nvGrpSpPr>
          <p:grpSpPr>
            <a:xfrm>
              <a:off x="1472450" y="2888225"/>
              <a:ext cx="347125" cy="299500"/>
              <a:chOff x="1472450" y="2888225"/>
              <a:chExt cx="347125" cy="299500"/>
            </a:xfrm>
          </p:grpSpPr>
          <p:sp>
            <p:nvSpPr>
              <p:cNvPr id="1370" name="Google Shape;1370;p65"/>
              <p:cNvSpPr/>
              <p:nvPr/>
            </p:nvSpPr>
            <p:spPr>
              <a:xfrm>
                <a:off x="1472450" y="2888225"/>
                <a:ext cx="216475" cy="267325"/>
              </a:xfrm>
              <a:custGeom>
                <a:rect b="b" l="l" r="r" t="t"/>
                <a:pathLst>
                  <a:path extrusionOk="0" h="10693" w="8659">
                    <a:moveTo>
                      <a:pt x="7086" y="0"/>
                    </a:moveTo>
                    <a:cubicBezTo>
                      <a:pt x="3098" y="0"/>
                      <a:pt x="0" y="4017"/>
                      <a:pt x="1479" y="8063"/>
                    </a:cubicBezTo>
                    <a:cubicBezTo>
                      <a:pt x="1705" y="8694"/>
                      <a:pt x="2050" y="9278"/>
                      <a:pt x="2455" y="9778"/>
                    </a:cubicBezTo>
                    <a:lnTo>
                      <a:pt x="2110" y="9718"/>
                    </a:lnTo>
                    <a:cubicBezTo>
                      <a:pt x="2088" y="9714"/>
                      <a:pt x="2067" y="9712"/>
                      <a:pt x="2047" y="9712"/>
                    </a:cubicBezTo>
                    <a:cubicBezTo>
                      <a:pt x="1881" y="9712"/>
                      <a:pt x="1735" y="9835"/>
                      <a:pt x="1693" y="10004"/>
                    </a:cubicBezTo>
                    <a:cubicBezTo>
                      <a:pt x="1657" y="10195"/>
                      <a:pt x="1776" y="10373"/>
                      <a:pt x="1967" y="10421"/>
                    </a:cubicBezTo>
                    <a:lnTo>
                      <a:pt x="3407" y="10683"/>
                    </a:lnTo>
                    <a:cubicBezTo>
                      <a:pt x="3436" y="10689"/>
                      <a:pt x="3464" y="10693"/>
                      <a:pt x="3492" y="10693"/>
                    </a:cubicBezTo>
                    <a:cubicBezTo>
                      <a:pt x="3706" y="10693"/>
                      <a:pt x="3880" y="10499"/>
                      <a:pt x="3848" y="10278"/>
                    </a:cubicBezTo>
                    <a:lnTo>
                      <a:pt x="3657" y="8932"/>
                    </a:lnTo>
                    <a:cubicBezTo>
                      <a:pt x="3625" y="8762"/>
                      <a:pt x="3479" y="8629"/>
                      <a:pt x="3312" y="8629"/>
                    </a:cubicBezTo>
                    <a:cubicBezTo>
                      <a:pt x="3292" y="8629"/>
                      <a:pt x="3272" y="8631"/>
                      <a:pt x="3253" y="8635"/>
                    </a:cubicBezTo>
                    <a:cubicBezTo>
                      <a:pt x="3062" y="8659"/>
                      <a:pt x="2931" y="8837"/>
                      <a:pt x="2955" y="9040"/>
                    </a:cubicBezTo>
                    <a:lnTo>
                      <a:pt x="3003" y="9337"/>
                    </a:lnTo>
                    <a:cubicBezTo>
                      <a:pt x="2634" y="8885"/>
                      <a:pt x="2348" y="8361"/>
                      <a:pt x="2133" y="7813"/>
                    </a:cubicBezTo>
                    <a:cubicBezTo>
                      <a:pt x="839" y="4263"/>
                      <a:pt x="3553" y="694"/>
                      <a:pt x="7078" y="694"/>
                    </a:cubicBezTo>
                    <a:cubicBezTo>
                      <a:pt x="7442" y="694"/>
                      <a:pt x="7815" y="732"/>
                      <a:pt x="8194" y="812"/>
                    </a:cubicBezTo>
                    <a:cubicBezTo>
                      <a:pt x="8222" y="820"/>
                      <a:pt x="8250" y="823"/>
                      <a:pt x="8278" y="823"/>
                    </a:cubicBezTo>
                    <a:cubicBezTo>
                      <a:pt x="8435" y="823"/>
                      <a:pt x="8570" y="713"/>
                      <a:pt x="8610" y="550"/>
                    </a:cubicBezTo>
                    <a:cubicBezTo>
                      <a:pt x="8658" y="360"/>
                      <a:pt x="8539" y="181"/>
                      <a:pt x="8349" y="134"/>
                    </a:cubicBezTo>
                    <a:cubicBezTo>
                      <a:pt x="7921" y="43"/>
                      <a:pt x="7499" y="0"/>
                      <a:pt x="7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5"/>
              <p:cNvSpPr/>
              <p:nvPr/>
            </p:nvSpPr>
            <p:spPr>
              <a:xfrm>
                <a:off x="1611500" y="2920675"/>
                <a:ext cx="208075" cy="267050"/>
              </a:xfrm>
              <a:custGeom>
                <a:rect b="b" l="l" r="r" t="t"/>
                <a:pathLst>
                  <a:path extrusionOk="0" h="10682" w="8323">
                    <a:moveTo>
                      <a:pt x="5153" y="1"/>
                    </a:moveTo>
                    <a:cubicBezTo>
                      <a:pt x="4945" y="1"/>
                      <a:pt x="4780" y="189"/>
                      <a:pt x="4811" y="395"/>
                    </a:cubicBezTo>
                    <a:lnTo>
                      <a:pt x="5001" y="1753"/>
                    </a:lnTo>
                    <a:cubicBezTo>
                      <a:pt x="5025" y="1931"/>
                      <a:pt x="5180" y="2050"/>
                      <a:pt x="5346" y="2050"/>
                    </a:cubicBezTo>
                    <a:cubicBezTo>
                      <a:pt x="5549" y="2050"/>
                      <a:pt x="5727" y="1860"/>
                      <a:pt x="5704" y="1646"/>
                    </a:cubicBezTo>
                    <a:lnTo>
                      <a:pt x="5656" y="1348"/>
                    </a:lnTo>
                    <a:lnTo>
                      <a:pt x="5656" y="1348"/>
                    </a:lnTo>
                    <a:cubicBezTo>
                      <a:pt x="6025" y="1800"/>
                      <a:pt x="6311" y="2324"/>
                      <a:pt x="6513" y="2872"/>
                    </a:cubicBezTo>
                    <a:cubicBezTo>
                      <a:pt x="7513" y="5610"/>
                      <a:pt x="6120" y="8658"/>
                      <a:pt x="3382" y="9659"/>
                    </a:cubicBezTo>
                    <a:cubicBezTo>
                      <a:pt x="2797" y="9873"/>
                      <a:pt x="2189" y="9982"/>
                      <a:pt x="1578" y="9982"/>
                    </a:cubicBezTo>
                    <a:cubicBezTo>
                      <a:pt x="1206" y="9982"/>
                      <a:pt x="834" y="9942"/>
                      <a:pt x="465" y="9861"/>
                    </a:cubicBezTo>
                    <a:cubicBezTo>
                      <a:pt x="441" y="9857"/>
                      <a:pt x="417" y="9855"/>
                      <a:pt x="394" y="9855"/>
                    </a:cubicBezTo>
                    <a:cubicBezTo>
                      <a:pt x="222" y="9855"/>
                      <a:pt x="80" y="9967"/>
                      <a:pt x="48" y="10135"/>
                    </a:cubicBezTo>
                    <a:cubicBezTo>
                      <a:pt x="0" y="10325"/>
                      <a:pt x="120" y="10504"/>
                      <a:pt x="310" y="10551"/>
                    </a:cubicBezTo>
                    <a:cubicBezTo>
                      <a:pt x="716" y="10639"/>
                      <a:pt x="1127" y="10681"/>
                      <a:pt x="1537" y="10681"/>
                    </a:cubicBezTo>
                    <a:cubicBezTo>
                      <a:pt x="2244" y="10681"/>
                      <a:pt x="2949" y="10555"/>
                      <a:pt x="3620" y="10313"/>
                    </a:cubicBezTo>
                    <a:cubicBezTo>
                      <a:pt x="6727" y="9182"/>
                      <a:pt x="8323" y="5741"/>
                      <a:pt x="7168" y="2634"/>
                    </a:cubicBezTo>
                    <a:cubicBezTo>
                      <a:pt x="6954" y="2003"/>
                      <a:pt x="6608" y="1431"/>
                      <a:pt x="6204" y="919"/>
                    </a:cubicBezTo>
                    <a:lnTo>
                      <a:pt x="6204" y="919"/>
                    </a:lnTo>
                    <a:lnTo>
                      <a:pt x="6549" y="979"/>
                    </a:lnTo>
                    <a:cubicBezTo>
                      <a:pt x="6571" y="983"/>
                      <a:pt x="6594" y="985"/>
                      <a:pt x="6616" y="985"/>
                    </a:cubicBezTo>
                    <a:cubicBezTo>
                      <a:pt x="6780" y="985"/>
                      <a:pt x="6924" y="872"/>
                      <a:pt x="6966" y="693"/>
                    </a:cubicBezTo>
                    <a:cubicBezTo>
                      <a:pt x="6989" y="503"/>
                      <a:pt x="6870" y="324"/>
                      <a:pt x="6680" y="276"/>
                    </a:cubicBezTo>
                    <a:lnTo>
                      <a:pt x="5251" y="14"/>
                    </a:lnTo>
                    <a:cubicBezTo>
                      <a:pt x="5218" y="5"/>
                      <a:pt x="5185" y="1"/>
                      <a:pt x="51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5"/>
              <p:cNvSpPr/>
              <p:nvPr/>
            </p:nvSpPr>
            <p:spPr>
              <a:xfrm>
                <a:off x="1558525" y="2946925"/>
                <a:ext cx="183075" cy="183075"/>
              </a:xfrm>
              <a:custGeom>
                <a:rect b="b" l="l" r="r" t="t"/>
                <a:pathLst>
                  <a:path extrusionOk="0" h="7323" w="7323">
                    <a:moveTo>
                      <a:pt x="3655" y="703"/>
                    </a:moveTo>
                    <a:cubicBezTo>
                      <a:pt x="5275" y="703"/>
                      <a:pt x="6596" y="2024"/>
                      <a:pt x="6596" y="3667"/>
                    </a:cubicBezTo>
                    <a:cubicBezTo>
                      <a:pt x="6596" y="5299"/>
                      <a:pt x="5275" y="6632"/>
                      <a:pt x="3655" y="6632"/>
                    </a:cubicBezTo>
                    <a:cubicBezTo>
                      <a:pt x="2024" y="6632"/>
                      <a:pt x="703" y="5299"/>
                      <a:pt x="703" y="3667"/>
                    </a:cubicBezTo>
                    <a:cubicBezTo>
                      <a:pt x="703" y="2024"/>
                      <a:pt x="2024" y="703"/>
                      <a:pt x="3655" y="703"/>
                    </a:cubicBezTo>
                    <a:close/>
                    <a:moveTo>
                      <a:pt x="3667" y="0"/>
                    </a:moveTo>
                    <a:cubicBezTo>
                      <a:pt x="1643" y="0"/>
                      <a:pt x="0" y="1643"/>
                      <a:pt x="0" y="3667"/>
                    </a:cubicBezTo>
                    <a:cubicBezTo>
                      <a:pt x="0" y="5691"/>
                      <a:pt x="1643" y="7323"/>
                      <a:pt x="3667" y="7323"/>
                    </a:cubicBezTo>
                    <a:cubicBezTo>
                      <a:pt x="5691" y="7323"/>
                      <a:pt x="7322" y="5691"/>
                      <a:pt x="7322" y="3667"/>
                    </a:cubicBezTo>
                    <a:cubicBezTo>
                      <a:pt x="7322" y="1643"/>
                      <a:pt x="5691" y="0"/>
                      <a:pt x="36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5"/>
              <p:cNvSpPr/>
              <p:nvPr/>
            </p:nvSpPr>
            <p:spPr>
              <a:xfrm>
                <a:off x="1615075" y="2979375"/>
                <a:ext cx="69675" cy="117600"/>
              </a:xfrm>
              <a:custGeom>
                <a:rect b="b" l="l" r="r" t="t"/>
                <a:pathLst>
                  <a:path extrusionOk="0" h="4704" w="2787">
                    <a:moveTo>
                      <a:pt x="1405" y="0"/>
                    </a:moveTo>
                    <a:cubicBezTo>
                      <a:pt x="1215" y="0"/>
                      <a:pt x="1048" y="167"/>
                      <a:pt x="1048" y="357"/>
                    </a:cubicBezTo>
                    <a:lnTo>
                      <a:pt x="1048" y="655"/>
                    </a:lnTo>
                    <a:cubicBezTo>
                      <a:pt x="441" y="655"/>
                      <a:pt x="0" y="1131"/>
                      <a:pt x="0" y="1679"/>
                    </a:cubicBezTo>
                    <a:cubicBezTo>
                      <a:pt x="0" y="2250"/>
                      <a:pt x="465" y="2715"/>
                      <a:pt x="1012" y="2715"/>
                    </a:cubicBezTo>
                    <a:lnTo>
                      <a:pt x="1762" y="2715"/>
                    </a:lnTo>
                    <a:cubicBezTo>
                      <a:pt x="1941" y="2715"/>
                      <a:pt x="2072" y="2846"/>
                      <a:pt x="2072" y="3024"/>
                    </a:cubicBezTo>
                    <a:cubicBezTo>
                      <a:pt x="2072" y="3203"/>
                      <a:pt x="1941" y="3334"/>
                      <a:pt x="1762" y="3334"/>
                    </a:cubicBezTo>
                    <a:lnTo>
                      <a:pt x="989" y="3334"/>
                    </a:lnTo>
                    <a:cubicBezTo>
                      <a:pt x="893" y="3334"/>
                      <a:pt x="810" y="3310"/>
                      <a:pt x="715" y="3251"/>
                    </a:cubicBezTo>
                    <a:cubicBezTo>
                      <a:pt x="653" y="3207"/>
                      <a:pt x="579" y="3186"/>
                      <a:pt x="506" y="3186"/>
                    </a:cubicBezTo>
                    <a:cubicBezTo>
                      <a:pt x="397" y="3186"/>
                      <a:pt x="291" y="3234"/>
                      <a:pt x="227" y="3334"/>
                    </a:cubicBezTo>
                    <a:cubicBezTo>
                      <a:pt x="119" y="3501"/>
                      <a:pt x="155" y="3727"/>
                      <a:pt x="322" y="3822"/>
                    </a:cubicBezTo>
                    <a:cubicBezTo>
                      <a:pt x="560" y="3989"/>
                      <a:pt x="774" y="4048"/>
                      <a:pt x="1048" y="4048"/>
                    </a:cubicBezTo>
                    <a:lnTo>
                      <a:pt x="1048" y="4346"/>
                    </a:lnTo>
                    <a:cubicBezTo>
                      <a:pt x="1048" y="4536"/>
                      <a:pt x="1215" y="4703"/>
                      <a:pt x="1405" y="4703"/>
                    </a:cubicBezTo>
                    <a:cubicBezTo>
                      <a:pt x="1596" y="4703"/>
                      <a:pt x="1751" y="4536"/>
                      <a:pt x="1751" y="4346"/>
                    </a:cubicBezTo>
                    <a:lnTo>
                      <a:pt x="1751" y="4048"/>
                    </a:lnTo>
                    <a:cubicBezTo>
                      <a:pt x="2358" y="4048"/>
                      <a:pt x="2786" y="3572"/>
                      <a:pt x="2786" y="3024"/>
                    </a:cubicBezTo>
                    <a:cubicBezTo>
                      <a:pt x="2786" y="2453"/>
                      <a:pt x="2322" y="2000"/>
                      <a:pt x="1774" y="2000"/>
                    </a:cubicBezTo>
                    <a:lnTo>
                      <a:pt x="1036" y="2000"/>
                    </a:lnTo>
                    <a:cubicBezTo>
                      <a:pt x="858" y="2000"/>
                      <a:pt x="715" y="1857"/>
                      <a:pt x="715" y="1679"/>
                    </a:cubicBezTo>
                    <a:cubicBezTo>
                      <a:pt x="715" y="1524"/>
                      <a:pt x="846" y="1369"/>
                      <a:pt x="1036" y="1369"/>
                    </a:cubicBezTo>
                    <a:lnTo>
                      <a:pt x="1751" y="1369"/>
                    </a:lnTo>
                    <a:cubicBezTo>
                      <a:pt x="1870" y="1369"/>
                      <a:pt x="2001" y="1429"/>
                      <a:pt x="2084" y="1524"/>
                    </a:cubicBezTo>
                    <a:cubicBezTo>
                      <a:pt x="2157" y="1597"/>
                      <a:pt x="2249" y="1633"/>
                      <a:pt x="2341" y="1633"/>
                    </a:cubicBezTo>
                    <a:cubicBezTo>
                      <a:pt x="2430" y="1633"/>
                      <a:pt x="2520" y="1600"/>
                      <a:pt x="2596" y="1536"/>
                    </a:cubicBezTo>
                    <a:cubicBezTo>
                      <a:pt x="2739" y="1405"/>
                      <a:pt x="2739" y="1179"/>
                      <a:pt x="2608" y="1024"/>
                    </a:cubicBezTo>
                    <a:cubicBezTo>
                      <a:pt x="2382" y="786"/>
                      <a:pt x="2072" y="655"/>
                      <a:pt x="1762" y="655"/>
                    </a:cubicBezTo>
                    <a:lnTo>
                      <a:pt x="1762" y="357"/>
                    </a:lnTo>
                    <a:cubicBezTo>
                      <a:pt x="1762" y="167"/>
                      <a:pt x="1596" y="0"/>
                      <a:pt x="14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65"/>
            <p:cNvGrpSpPr/>
            <p:nvPr/>
          </p:nvGrpSpPr>
          <p:grpSpPr>
            <a:xfrm>
              <a:off x="862000" y="2887900"/>
              <a:ext cx="300350" cy="299850"/>
              <a:chOff x="862000" y="2887900"/>
              <a:chExt cx="300350" cy="299850"/>
            </a:xfrm>
          </p:grpSpPr>
          <p:sp>
            <p:nvSpPr>
              <p:cNvPr id="1375" name="Google Shape;1375;p65"/>
              <p:cNvSpPr/>
              <p:nvPr/>
            </p:nvSpPr>
            <p:spPr>
              <a:xfrm>
                <a:off x="963800" y="2937700"/>
                <a:ext cx="17875" cy="26800"/>
              </a:xfrm>
              <a:custGeom>
                <a:rect b="b" l="l" r="r" t="t"/>
                <a:pathLst>
                  <a:path extrusionOk="0" h="1072" w="715">
                    <a:moveTo>
                      <a:pt x="358" y="0"/>
                    </a:moveTo>
                    <a:cubicBezTo>
                      <a:pt x="155" y="0"/>
                      <a:pt x="0" y="167"/>
                      <a:pt x="0" y="357"/>
                    </a:cubicBezTo>
                    <a:lnTo>
                      <a:pt x="0" y="715"/>
                    </a:lnTo>
                    <a:cubicBezTo>
                      <a:pt x="0" y="905"/>
                      <a:pt x="155" y="1072"/>
                      <a:pt x="358" y="1072"/>
                    </a:cubicBezTo>
                    <a:cubicBezTo>
                      <a:pt x="548" y="1072"/>
                      <a:pt x="715" y="905"/>
                      <a:pt x="715" y="715"/>
                    </a:cubicBezTo>
                    <a:lnTo>
                      <a:pt x="715" y="357"/>
                    </a:lnTo>
                    <a:cubicBezTo>
                      <a:pt x="715" y="167"/>
                      <a:pt x="548"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5"/>
              <p:cNvSpPr/>
              <p:nvPr/>
            </p:nvSpPr>
            <p:spPr>
              <a:xfrm>
                <a:off x="862000" y="2887900"/>
                <a:ext cx="300350" cy="299850"/>
              </a:xfrm>
              <a:custGeom>
                <a:rect b="b" l="l" r="r" t="t"/>
                <a:pathLst>
                  <a:path extrusionOk="0" h="11994" w="12014">
                    <a:moveTo>
                      <a:pt x="5513" y="4612"/>
                    </a:moveTo>
                    <a:lnTo>
                      <a:pt x="5513" y="6612"/>
                    </a:lnTo>
                    <a:cubicBezTo>
                      <a:pt x="5227" y="7052"/>
                      <a:pt x="5049" y="7576"/>
                      <a:pt x="4989" y="8136"/>
                    </a:cubicBezTo>
                    <a:lnTo>
                      <a:pt x="3322" y="8136"/>
                    </a:lnTo>
                    <a:lnTo>
                      <a:pt x="3322" y="4612"/>
                    </a:lnTo>
                    <a:close/>
                    <a:moveTo>
                      <a:pt x="4430" y="766"/>
                    </a:moveTo>
                    <a:lnTo>
                      <a:pt x="8144" y="3004"/>
                    </a:lnTo>
                    <a:lnTo>
                      <a:pt x="8144" y="4993"/>
                    </a:lnTo>
                    <a:cubicBezTo>
                      <a:pt x="7466" y="5076"/>
                      <a:pt x="6775" y="5338"/>
                      <a:pt x="6227" y="5814"/>
                    </a:cubicBezTo>
                    <a:lnTo>
                      <a:pt x="6227" y="4266"/>
                    </a:lnTo>
                    <a:cubicBezTo>
                      <a:pt x="6227" y="4076"/>
                      <a:pt x="6061" y="3909"/>
                      <a:pt x="5870" y="3909"/>
                    </a:cubicBezTo>
                    <a:lnTo>
                      <a:pt x="2965" y="3909"/>
                    </a:lnTo>
                    <a:cubicBezTo>
                      <a:pt x="2775" y="3909"/>
                      <a:pt x="2608" y="4076"/>
                      <a:pt x="2608" y="4266"/>
                    </a:cubicBezTo>
                    <a:lnTo>
                      <a:pt x="2608" y="8160"/>
                    </a:lnTo>
                    <a:lnTo>
                      <a:pt x="691" y="8160"/>
                    </a:lnTo>
                    <a:lnTo>
                      <a:pt x="691" y="3004"/>
                    </a:lnTo>
                    <a:lnTo>
                      <a:pt x="703" y="3004"/>
                    </a:lnTo>
                    <a:lnTo>
                      <a:pt x="4430" y="766"/>
                    </a:lnTo>
                    <a:close/>
                    <a:moveTo>
                      <a:pt x="8490" y="5671"/>
                    </a:moveTo>
                    <a:cubicBezTo>
                      <a:pt x="10037" y="5671"/>
                      <a:pt x="11300" y="6933"/>
                      <a:pt x="11300" y="8481"/>
                    </a:cubicBezTo>
                    <a:cubicBezTo>
                      <a:pt x="11300" y="10041"/>
                      <a:pt x="10037" y="11291"/>
                      <a:pt x="8490" y="11291"/>
                    </a:cubicBezTo>
                    <a:cubicBezTo>
                      <a:pt x="6942" y="11291"/>
                      <a:pt x="5680" y="10029"/>
                      <a:pt x="5680" y="8481"/>
                    </a:cubicBezTo>
                    <a:cubicBezTo>
                      <a:pt x="5680" y="6933"/>
                      <a:pt x="6942" y="5671"/>
                      <a:pt x="8490" y="5671"/>
                    </a:cubicBezTo>
                    <a:close/>
                    <a:moveTo>
                      <a:pt x="4421" y="1"/>
                    </a:moveTo>
                    <a:cubicBezTo>
                      <a:pt x="4358" y="1"/>
                      <a:pt x="4299" y="22"/>
                      <a:pt x="4251" y="63"/>
                    </a:cubicBezTo>
                    <a:lnTo>
                      <a:pt x="179" y="2504"/>
                    </a:lnTo>
                    <a:cubicBezTo>
                      <a:pt x="84" y="2552"/>
                      <a:pt x="1" y="2683"/>
                      <a:pt x="1" y="2802"/>
                    </a:cubicBezTo>
                    <a:lnTo>
                      <a:pt x="1" y="8481"/>
                    </a:lnTo>
                    <a:cubicBezTo>
                      <a:pt x="1" y="8672"/>
                      <a:pt x="167" y="8838"/>
                      <a:pt x="358" y="8838"/>
                    </a:cubicBezTo>
                    <a:lnTo>
                      <a:pt x="5001" y="8838"/>
                    </a:lnTo>
                    <a:cubicBezTo>
                      <a:pt x="5180" y="10612"/>
                      <a:pt x="6692" y="11993"/>
                      <a:pt x="8502" y="11993"/>
                    </a:cubicBezTo>
                    <a:cubicBezTo>
                      <a:pt x="10442" y="11993"/>
                      <a:pt x="12014" y="10422"/>
                      <a:pt x="12014" y="8481"/>
                    </a:cubicBezTo>
                    <a:cubicBezTo>
                      <a:pt x="12002" y="6671"/>
                      <a:pt x="10621" y="5159"/>
                      <a:pt x="8847" y="4981"/>
                    </a:cubicBezTo>
                    <a:lnTo>
                      <a:pt x="8847" y="2802"/>
                    </a:lnTo>
                    <a:cubicBezTo>
                      <a:pt x="8847" y="2683"/>
                      <a:pt x="8787" y="2552"/>
                      <a:pt x="8668" y="2504"/>
                    </a:cubicBezTo>
                    <a:lnTo>
                      <a:pt x="4608" y="63"/>
                    </a:lnTo>
                    <a:cubicBezTo>
                      <a:pt x="4549" y="22"/>
                      <a:pt x="4483" y="1"/>
                      <a:pt x="44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5"/>
              <p:cNvSpPr/>
              <p:nvPr/>
            </p:nvSpPr>
            <p:spPr>
              <a:xfrm>
                <a:off x="1040300" y="3042775"/>
                <a:ext cx="68175" cy="114025"/>
              </a:xfrm>
              <a:custGeom>
                <a:rect b="b" l="l" r="r" t="t"/>
                <a:pathLst>
                  <a:path extrusionOk="0" h="4561" w="2727">
                    <a:moveTo>
                      <a:pt x="1370" y="0"/>
                    </a:moveTo>
                    <a:cubicBezTo>
                      <a:pt x="1179" y="0"/>
                      <a:pt x="1012" y="155"/>
                      <a:pt x="1012" y="357"/>
                    </a:cubicBezTo>
                    <a:lnTo>
                      <a:pt x="1012" y="631"/>
                    </a:lnTo>
                    <a:cubicBezTo>
                      <a:pt x="429" y="631"/>
                      <a:pt x="0" y="1096"/>
                      <a:pt x="0" y="1631"/>
                    </a:cubicBezTo>
                    <a:cubicBezTo>
                      <a:pt x="0" y="2179"/>
                      <a:pt x="441" y="2631"/>
                      <a:pt x="1000" y="2631"/>
                    </a:cubicBezTo>
                    <a:lnTo>
                      <a:pt x="1727" y="2631"/>
                    </a:lnTo>
                    <a:cubicBezTo>
                      <a:pt x="1893" y="2631"/>
                      <a:pt x="2024" y="2762"/>
                      <a:pt x="2024" y="2929"/>
                    </a:cubicBezTo>
                    <a:cubicBezTo>
                      <a:pt x="2024" y="3096"/>
                      <a:pt x="1893" y="3227"/>
                      <a:pt x="1727" y="3227"/>
                    </a:cubicBezTo>
                    <a:cubicBezTo>
                      <a:pt x="1495" y="3227"/>
                      <a:pt x="1327" y="3229"/>
                      <a:pt x="1201" y="3229"/>
                    </a:cubicBezTo>
                    <a:cubicBezTo>
                      <a:pt x="886" y="3229"/>
                      <a:pt x="834" y="3217"/>
                      <a:pt x="715" y="3131"/>
                    </a:cubicBezTo>
                    <a:cubicBezTo>
                      <a:pt x="651" y="3095"/>
                      <a:pt x="577" y="3076"/>
                      <a:pt x="507" y="3076"/>
                    </a:cubicBezTo>
                    <a:cubicBezTo>
                      <a:pt x="393" y="3076"/>
                      <a:pt x="285" y="3124"/>
                      <a:pt x="227" y="3227"/>
                    </a:cubicBezTo>
                    <a:cubicBezTo>
                      <a:pt x="119" y="3393"/>
                      <a:pt x="143" y="3608"/>
                      <a:pt x="310" y="3715"/>
                    </a:cubicBezTo>
                    <a:cubicBezTo>
                      <a:pt x="536" y="3882"/>
                      <a:pt x="762" y="3929"/>
                      <a:pt x="1012" y="3929"/>
                    </a:cubicBezTo>
                    <a:lnTo>
                      <a:pt x="1012" y="4203"/>
                    </a:lnTo>
                    <a:cubicBezTo>
                      <a:pt x="1012" y="4394"/>
                      <a:pt x="1179" y="4560"/>
                      <a:pt x="1370" y="4560"/>
                    </a:cubicBezTo>
                    <a:cubicBezTo>
                      <a:pt x="1560" y="4560"/>
                      <a:pt x="1727" y="4394"/>
                      <a:pt x="1727" y="4203"/>
                    </a:cubicBezTo>
                    <a:lnTo>
                      <a:pt x="1727" y="3929"/>
                    </a:lnTo>
                    <a:cubicBezTo>
                      <a:pt x="2274" y="3929"/>
                      <a:pt x="2727" y="3477"/>
                      <a:pt x="2727" y="2929"/>
                    </a:cubicBezTo>
                    <a:cubicBezTo>
                      <a:pt x="2727" y="2393"/>
                      <a:pt x="2274" y="1941"/>
                      <a:pt x="1727" y="1941"/>
                    </a:cubicBezTo>
                    <a:lnTo>
                      <a:pt x="1000" y="1941"/>
                    </a:lnTo>
                    <a:cubicBezTo>
                      <a:pt x="834" y="1941"/>
                      <a:pt x="703" y="1810"/>
                      <a:pt x="703" y="1643"/>
                    </a:cubicBezTo>
                    <a:cubicBezTo>
                      <a:pt x="703" y="1477"/>
                      <a:pt x="834" y="1346"/>
                      <a:pt x="1000" y="1346"/>
                    </a:cubicBezTo>
                    <a:lnTo>
                      <a:pt x="1691" y="1346"/>
                    </a:lnTo>
                    <a:cubicBezTo>
                      <a:pt x="1822" y="1346"/>
                      <a:pt x="1929" y="1405"/>
                      <a:pt x="2024" y="1500"/>
                    </a:cubicBezTo>
                    <a:cubicBezTo>
                      <a:pt x="2091" y="1573"/>
                      <a:pt x="2183" y="1609"/>
                      <a:pt x="2276" y="1609"/>
                    </a:cubicBezTo>
                    <a:cubicBezTo>
                      <a:pt x="2365" y="1609"/>
                      <a:pt x="2455" y="1576"/>
                      <a:pt x="2524" y="1512"/>
                    </a:cubicBezTo>
                    <a:cubicBezTo>
                      <a:pt x="2679" y="1381"/>
                      <a:pt x="2679" y="1155"/>
                      <a:pt x="2548" y="1012"/>
                    </a:cubicBezTo>
                    <a:cubicBezTo>
                      <a:pt x="2334" y="786"/>
                      <a:pt x="2024" y="631"/>
                      <a:pt x="1727" y="631"/>
                    </a:cubicBezTo>
                    <a:lnTo>
                      <a:pt x="1727" y="357"/>
                    </a:lnTo>
                    <a:cubicBezTo>
                      <a:pt x="1727" y="155"/>
                      <a:pt x="1560" y="0"/>
                      <a:pt x="13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65"/>
            <p:cNvGrpSpPr/>
            <p:nvPr/>
          </p:nvGrpSpPr>
          <p:grpSpPr>
            <a:xfrm>
              <a:off x="6457950" y="2299225"/>
              <a:ext cx="300050" cy="300350"/>
              <a:chOff x="6457950" y="2299225"/>
              <a:chExt cx="300050" cy="300350"/>
            </a:xfrm>
          </p:grpSpPr>
          <p:sp>
            <p:nvSpPr>
              <p:cNvPr id="1379" name="Google Shape;1379;p65"/>
              <p:cNvSpPr/>
              <p:nvPr/>
            </p:nvSpPr>
            <p:spPr>
              <a:xfrm>
                <a:off x="6577000" y="2299225"/>
                <a:ext cx="181000" cy="181000"/>
              </a:xfrm>
              <a:custGeom>
                <a:rect b="b" l="l" r="r" t="t"/>
                <a:pathLst>
                  <a:path extrusionOk="0" h="7240" w="7240">
                    <a:moveTo>
                      <a:pt x="3620" y="715"/>
                    </a:moveTo>
                    <a:cubicBezTo>
                      <a:pt x="5227" y="715"/>
                      <a:pt x="6525" y="2024"/>
                      <a:pt x="6525" y="3620"/>
                    </a:cubicBezTo>
                    <a:cubicBezTo>
                      <a:pt x="6525" y="5227"/>
                      <a:pt x="5215" y="6525"/>
                      <a:pt x="3620" y="6525"/>
                    </a:cubicBezTo>
                    <a:cubicBezTo>
                      <a:pt x="2025" y="6525"/>
                      <a:pt x="715" y="5215"/>
                      <a:pt x="715" y="3620"/>
                    </a:cubicBezTo>
                    <a:cubicBezTo>
                      <a:pt x="715" y="2013"/>
                      <a:pt x="2025" y="715"/>
                      <a:pt x="3620" y="715"/>
                    </a:cubicBezTo>
                    <a:close/>
                    <a:moveTo>
                      <a:pt x="3620" y="0"/>
                    </a:moveTo>
                    <a:cubicBezTo>
                      <a:pt x="1632" y="0"/>
                      <a:pt x="1" y="1620"/>
                      <a:pt x="1" y="3620"/>
                    </a:cubicBezTo>
                    <a:cubicBezTo>
                      <a:pt x="1" y="5608"/>
                      <a:pt x="1632" y="7239"/>
                      <a:pt x="3620" y="7239"/>
                    </a:cubicBezTo>
                    <a:cubicBezTo>
                      <a:pt x="5620" y="7239"/>
                      <a:pt x="7240" y="5608"/>
                      <a:pt x="7240" y="3620"/>
                    </a:cubicBezTo>
                    <a:cubicBezTo>
                      <a:pt x="7240" y="1620"/>
                      <a:pt x="5620" y="0"/>
                      <a:pt x="3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5"/>
              <p:cNvSpPr/>
              <p:nvPr/>
            </p:nvSpPr>
            <p:spPr>
              <a:xfrm>
                <a:off x="6632950" y="2332850"/>
                <a:ext cx="69975" cy="113725"/>
              </a:xfrm>
              <a:custGeom>
                <a:rect b="b" l="l" r="r" t="t"/>
                <a:pathLst>
                  <a:path extrusionOk="0" h="4549" w="2799">
                    <a:moveTo>
                      <a:pt x="1394" y="1"/>
                    </a:moveTo>
                    <a:cubicBezTo>
                      <a:pt x="1203" y="1"/>
                      <a:pt x="1037" y="156"/>
                      <a:pt x="1037" y="358"/>
                    </a:cubicBezTo>
                    <a:lnTo>
                      <a:pt x="1037" y="572"/>
                    </a:lnTo>
                    <a:cubicBezTo>
                      <a:pt x="430" y="572"/>
                      <a:pt x="1" y="1049"/>
                      <a:pt x="1" y="1608"/>
                    </a:cubicBezTo>
                    <a:cubicBezTo>
                      <a:pt x="1" y="2168"/>
                      <a:pt x="441" y="2632"/>
                      <a:pt x="1013" y="2632"/>
                    </a:cubicBezTo>
                    <a:lnTo>
                      <a:pt x="1751" y="2632"/>
                    </a:lnTo>
                    <a:cubicBezTo>
                      <a:pt x="1930" y="2632"/>
                      <a:pt x="2073" y="2775"/>
                      <a:pt x="2073" y="2942"/>
                    </a:cubicBezTo>
                    <a:cubicBezTo>
                      <a:pt x="2073" y="3120"/>
                      <a:pt x="1918" y="3251"/>
                      <a:pt x="1751" y="3251"/>
                    </a:cubicBezTo>
                    <a:lnTo>
                      <a:pt x="977" y="3251"/>
                    </a:lnTo>
                    <a:cubicBezTo>
                      <a:pt x="894" y="3251"/>
                      <a:pt x="799" y="3227"/>
                      <a:pt x="715" y="3168"/>
                    </a:cubicBezTo>
                    <a:cubicBezTo>
                      <a:pt x="651" y="3126"/>
                      <a:pt x="577" y="3106"/>
                      <a:pt x="506" y="3106"/>
                    </a:cubicBezTo>
                    <a:cubicBezTo>
                      <a:pt x="393" y="3106"/>
                      <a:pt x="285" y="3156"/>
                      <a:pt x="227" y="3251"/>
                    </a:cubicBezTo>
                    <a:cubicBezTo>
                      <a:pt x="120" y="3418"/>
                      <a:pt x="144" y="3644"/>
                      <a:pt x="310" y="3751"/>
                    </a:cubicBezTo>
                    <a:cubicBezTo>
                      <a:pt x="549" y="3906"/>
                      <a:pt x="775" y="3966"/>
                      <a:pt x="1037" y="3966"/>
                    </a:cubicBezTo>
                    <a:lnTo>
                      <a:pt x="1037" y="4192"/>
                    </a:lnTo>
                    <a:cubicBezTo>
                      <a:pt x="1037" y="4382"/>
                      <a:pt x="1203" y="4549"/>
                      <a:pt x="1394" y="4549"/>
                    </a:cubicBezTo>
                    <a:cubicBezTo>
                      <a:pt x="1596" y="4549"/>
                      <a:pt x="1751" y="4382"/>
                      <a:pt x="1751" y="4192"/>
                    </a:cubicBezTo>
                    <a:lnTo>
                      <a:pt x="1751" y="3966"/>
                    </a:lnTo>
                    <a:cubicBezTo>
                      <a:pt x="2370" y="3966"/>
                      <a:pt x="2799" y="3489"/>
                      <a:pt x="2799" y="2942"/>
                    </a:cubicBezTo>
                    <a:cubicBezTo>
                      <a:pt x="2799" y="2382"/>
                      <a:pt x="2335" y="1918"/>
                      <a:pt x="1775" y="1918"/>
                    </a:cubicBezTo>
                    <a:lnTo>
                      <a:pt x="1025" y="1918"/>
                    </a:lnTo>
                    <a:cubicBezTo>
                      <a:pt x="846" y="1918"/>
                      <a:pt x="715" y="1763"/>
                      <a:pt x="715" y="1608"/>
                    </a:cubicBezTo>
                    <a:cubicBezTo>
                      <a:pt x="715" y="1430"/>
                      <a:pt x="858" y="1287"/>
                      <a:pt x="1025" y="1287"/>
                    </a:cubicBezTo>
                    <a:lnTo>
                      <a:pt x="1739" y="1287"/>
                    </a:lnTo>
                    <a:cubicBezTo>
                      <a:pt x="1858" y="1287"/>
                      <a:pt x="1989" y="1346"/>
                      <a:pt x="2084" y="1441"/>
                    </a:cubicBezTo>
                    <a:cubicBezTo>
                      <a:pt x="2151" y="1514"/>
                      <a:pt x="2243" y="1550"/>
                      <a:pt x="2336" y="1550"/>
                    </a:cubicBezTo>
                    <a:cubicBezTo>
                      <a:pt x="2425" y="1550"/>
                      <a:pt x="2515" y="1517"/>
                      <a:pt x="2585" y="1453"/>
                    </a:cubicBezTo>
                    <a:cubicBezTo>
                      <a:pt x="2739" y="1322"/>
                      <a:pt x="2739" y="1096"/>
                      <a:pt x="2608" y="953"/>
                    </a:cubicBezTo>
                    <a:cubicBezTo>
                      <a:pt x="2382" y="715"/>
                      <a:pt x="2073" y="572"/>
                      <a:pt x="1751" y="572"/>
                    </a:cubicBezTo>
                    <a:lnTo>
                      <a:pt x="1751" y="358"/>
                    </a:lnTo>
                    <a:cubicBezTo>
                      <a:pt x="1751" y="156"/>
                      <a:pt x="1596" y="1"/>
                      <a:pt x="13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5"/>
              <p:cNvSpPr/>
              <p:nvPr/>
            </p:nvSpPr>
            <p:spPr>
              <a:xfrm>
                <a:off x="6457950" y="2444175"/>
                <a:ext cx="158675" cy="155400"/>
              </a:xfrm>
              <a:custGeom>
                <a:rect b="b" l="l" r="r" t="t"/>
                <a:pathLst>
                  <a:path extrusionOk="0" h="6216" w="6347">
                    <a:moveTo>
                      <a:pt x="3691" y="3894"/>
                    </a:moveTo>
                    <a:lnTo>
                      <a:pt x="3691" y="5501"/>
                    </a:lnTo>
                    <a:lnTo>
                      <a:pt x="2619" y="5501"/>
                    </a:lnTo>
                    <a:lnTo>
                      <a:pt x="2619" y="3894"/>
                    </a:lnTo>
                    <a:close/>
                    <a:moveTo>
                      <a:pt x="3155" y="787"/>
                    </a:moveTo>
                    <a:lnTo>
                      <a:pt x="5620" y="2525"/>
                    </a:lnTo>
                    <a:lnTo>
                      <a:pt x="5620" y="5501"/>
                    </a:lnTo>
                    <a:lnTo>
                      <a:pt x="4405" y="5501"/>
                    </a:lnTo>
                    <a:lnTo>
                      <a:pt x="4405" y="3537"/>
                    </a:lnTo>
                    <a:cubicBezTo>
                      <a:pt x="4405" y="3346"/>
                      <a:pt x="4251" y="3180"/>
                      <a:pt x="4048" y="3180"/>
                    </a:cubicBezTo>
                    <a:lnTo>
                      <a:pt x="2286" y="3180"/>
                    </a:lnTo>
                    <a:cubicBezTo>
                      <a:pt x="2084" y="3180"/>
                      <a:pt x="1929" y="3346"/>
                      <a:pt x="1929" y="3537"/>
                    </a:cubicBezTo>
                    <a:lnTo>
                      <a:pt x="1929" y="5501"/>
                    </a:lnTo>
                    <a:lnTo>
                      <a:pt x="702" y="5501"/>
                    </a:lnTo>
                    <a:lnTo>
                      <a:pt x="702" y="2525"/>
                    </a:lnTo>
                    <a:lnTo>
                      <a:pt x="3155" y="787"/>
                    </a:lnTo>
                    <a:close/>
                    <a:moveTo>
                      <a:pt x="3167" y="1"/>
                    </a:moveTo>
                    <a:cubicBezTo>
                      <a:pt x="3096" y="1"/>
                      <a:pt x="3024" y="25"/>
                      <a:pt x="2965" y="72"/>
                    </a:cubicBezTo>
                    <a:lnTo>
                      <a:pt x="155" y="2060"/>
                    </a:lnTo>
                    <a:cubicBezTo>
                      <a:pt x="60" y="2120"/>
                      <a:pt x="0" y="2239"/>
                      <a:pt x="0" y="2346"/>
                    </a:cubicBezTo>
                    <a:lnTo>
                      <a:pt x="0" y="5859"/>
                    </a:lnTo>
                    <a:cubicBezTo>
                      <a:pt x="0" y="6049"/>
                      <a:pt x="167" y="6216"/>
                      <a:pt x="357" y="6216"/>
                    </a:cubicBezTo>
                    <a:lnTo>
                      <a:pt x="5989" y="6216"/>
                    </a:lnTo>
                    <a:cubicBezTo>
                      <a:pt x="6179" y="6216"/>
                      <a:pt x="6346" y="6049"/>
                      <a:pt x="6346" y="5859"/>
                    </a:cubicBezTo>
                    <a:lnTo>
                      <a:pt x="6346" y="2346"/>
                    </a:lnTo>
                    <a:cubicBezTo>
                      <a:pt x="6334" y="2239"/>
                      <a:pt x="6275" y="2132"/>
                      <a:pt x="6179" y="2060"/>
                    </a:cubicBezTo>
                    <a:lnTo>
                      <a:pt x="3369" y="72"/>
                    </a:lnTo>
                    <a:cubicBezTo>
                      <a:pt x="3310" y="25"/>
                      <a:pt x="3239" y="1"/>
                      <a:pt x="3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5"/>
              <p:cNvSpPr/>
              <p:nvPr/>
            </p:nvSpPr>
            <p:spPr>
              <a:xfrm>
                <a:off x="6528475" y="2486750"/>
                <a:ext cx="17900" cy="19675"/>
              </a:xfrm>
              <a:custGeom>
                <a:rect b="b" l="l" r="r" t="t"/>
                <a:pathLst>
                  <a:path extrusionOk="0" h="787" w="716">
                    <a:moveTo>
                      <a:pt x="358" y="0"/>
                    </a:moveTo>
                    <a:cubicBezTo>
                      <a:pt x="144" y="12"/>
                      <a:pt x="1" y="167"/>
                      <a:pt x="1" y="357"/>
                    </a:cubicBezTo>
                    <a:lnTo>
                      <a:pt x="1" y="429"/>
                    </a:lnTo>
                    <a:cubicBezTo>
                      <a:pt x="1" y="631"/>
                      <a:pt x="156" y="786"/>
                      <a:pt x="358" y="786"/>
                    </a:cubicBezTo>
                    <a:cubicBezTo>
                      <a:pt x="548" y="786"/>
                      <a:pt x="715" y="619"/>
                      <a:pt x="715" y="429"/>
                    </a:cubicBezTo>
                    <a:lnTo>
                      <a:pt x="715" y="357"/>
                    </a:lnTo>
                    <a:cubicBezTo>
                      <a:pt x="715" y="167"/>
                      <a:pt x="548"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5"/>
              <p:cNvSpPr/>
              <p:nvPr/>
            </p:nvSpPr>
            <p:spPr>
              <a:xfrm>
                <a:off x="6654100" y="2492925"/>
                <a:ext cx="80075" cy="86425"/>
              </a:xfrm>
              <a:custGeom>
                <a:rect b="b" l="l" r="r" t="t"/>
                <a:pathLst>
                  <a:path extrusionOk="0" h="3457" w="3203">
                    <a:moveTo>
                      <a:pt x="1969" y="0"/>
                    </a:moveTo>
                    <a:cubicBezTo>
                      <a:pt x="1878" y="0"/>
                      <a:pt x="1786" y="33"/>
                      <a:pt x="1715" y="99"/>
                    </a:cubicBezTo>
                    <a:lnTo>
                      <a:pt x="881" y="932"/>
                    </a:lnTo>
                    <a:cubicBezTo>
                      <a:pt x="750" y="1063"/>
                      <a:pt x="750" y="1289"/>
                      <a:pt x="881" y="1432"/>
                    </a:cubicBezTo>
                    <a:cubicBezTo>
                      <a:pt x="947" y="1504"/>
                      <a:pt x="1036" y="1539"/>
                      <a:pt x="1127" y="1539"/>
                    </a:cubicBezTo>
                    <a:cubicBezTo>
                      <a:pt x="1218" y="1539"/>
                      <a:pt x="1310" y="1504"/>
                      <a:pt x="1381" y="1432"/>
                    </a:cubicBezTo>
                    <a:lnTo>
                      <a:pt x="1619" y="1194"/>
                    </a:lnTo>
                    <a:lnTo>
                      <a:pt x="1619" y="1420"/>
                    </a:lnTo>
                    <a:cubicBezTo>
                      <a:pt x="1619" y="2289"/>
                      <a:pt x="965" y="2742"/>
                      <a:pt x="357" y="2742"/>
                    </a:cubicBezTo>
                    <a:cubicBezTo>
                      <a:pt x="167" y="2742"/>
                      <a:pt x="0" y="2908"/>
                      <a:pt x="0" y="3099"/>
                    </a:cubicBezTo>
                    <a:cubicBezTo>
                      <a:pt x="0" y="3301"/>
                      <a:pt x="167" y="3456"/>
                      <a:pt x="357" y="3456"/>
                    </a:cubicBezTo>
                    <a:cubicBezTo>
                      <a:pt x="1429" y="3456"/>
                      <a:pt x="2322" y="2611"/>
                      <a:pt x="2322" y="1432"/>
                    </a:cubicBezTo>
                    <a:lnTo>
                      <a:pt x="2322" y="1206"/>
                    </a:lnTo>
                    <a:lnTo>
                      <a:pt x="2560" y="1444"/>
                    </a:lnTo>
                    <a:cubicBezTo>
                      <a:pt x="2626" y="1515"/>
                      <a:pt x="2715" y="1551"/>
                      <a:pt x="2807" y="1551"/>
                    </a:cubicBezTo>
                    <a:cubicBezTo>
                      <a:pt x="2899" y="1551"/>
                      <a:pt x="2995" y="1515"/>
                      <a:pt x="3072" y="1444"/>
                    </a:cubicBezTo>
                    <a:cubicBezTo>
                      <a:pt x="3203" y="1313"/>
                      <a:pt x="3203" y="1087"/>
                      <a:pt x="3072" y="944"/>
                    </a:cubicBezTo>
                    <a:lnTo>
                      <a:pt x="2215" y="99"/>
                    </a:lnTo>
                    <a:cubicBezTo>
                      <a:pt x="2149" y="33"/>
                      <a:pt x="2060" y="0"/>
                      <a:pt x="1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5"/>
              <p:cNvSpPr/>
              <p:nvPr/>
            </p:nvSpPr>
            <p:spPr>
              <a:xfrm>
                <a:off x="6481750" y="2319475"/>
                <a:ext cx="80100" cy="86400"/>
              </a:xfrm>
              <a:custGeom>
                <a:rect b="b" l="l" r="r" t="t"/>
                <a:pathLst>
                  <a:path extrusionOk="0" h="3456" w="3204">
                    <a:moveTo>
                      <a:pt x="2846" y="0"/>
                    </a:moveTo>
                    <a:cubicBezTo>
                      <a:pt x="1775" y="0"/>
                      <a:pt x="882" y="845"/>
                      <a:pt x="882" y="2024"/>
                    </a:cubicBezTo>
                    <a:lnTo>
                      <a:pt x="882" y="2238"/>
                    </a:lnTo>
                    <a:lnTo>
                      <a:pt x="643" y="2000"/>
                    </a:lnTo>
                    <a:cubicBezTo>
                      <a:pt x="578" y="1935"/>
                      <a:pt x="489" y="1902"/>
                      <a:pt x="398" y="1902"/>
                    </a:cubicBezTo>
                    <a:cubicBezTo>
                      <a:pt x="307" y="1902"/>
                      <a:pt x="215" y="1935"/>
                      <a:pt x="143" y="2000"/>
                    </a:cubicBezTo>
                    <a:cubicBezTo>
                      <a:pt x="1" y="2143"/>
                      <a:pt x="1" y="2357"/>
                      <a:pt x="143" y="2512"/>
                    </a:cubicBezTo>
                    <a:lnTo>
                      <a:pt x="989" y="3358"/>
                    </a:lnTo>
                    <a:cubicBezTo>
                      <a:pt x="1054" y="3423"/>
                      <a:pt x="1144" y="3456"/>
                      <a:pt x="1234" y="3456"/>
                    </a:cubicBezTo>
                    <a:cubicBezTo>
                      <a:pt x="1325" y="3456"/>
                      <a:pt x="1417" y="3423"/>
                      <a:pt x="1489" y="3358"/>
                    </a:cubicBezTo>
                    <a:lnTo>
                      <a:pt x="2322" y="2524"/>
                    </a:lnTo>
                    <a:cubicBezTo>
                      <a:pt x="2465" y="2393"/>
                      <a:pt x="2465" y="2167"/>
                      <a:pt x="2322" y="2024"/>
                    </a:cubicBezTo>
                    <a:cubicBezTo>
                      <a:pt x="2257" y="1953"/>
                      <a:pt x="2167" y="1917"/>
                      <a:pt x="2077" y="1917"/>
                    </a:cubicBezTo>
                    <a:cubicBezTo>
                      <a:pt x="1986" y="1917"/>
                      <a:pt x="1894" y="1953"/>
                      <a:pt x="1822" y="2024"/>
                    </a:cubicBezTo>
                    <a:lnTo>
                      <a:pt x="1584" y="2262"/>
                    </a:lnTo>
                    <a:lnTo>
                      <a:pt x="1584" y="2036"/>
                    </a:lnTo>
                    <a:cubicBezTo>
                      <a:pt x="1584" y="1167"/>
                      <a:pt x="2239" y="714"/>
                      <a:pt x="2846" y="714"/>
                    </a:cubicBezTo>
                    <a:cubicBezTo>
                      <a:pt x="3037" y="714"/>
                      <a:pt x="3203" y="548"/>
                      <a:pt x="3203" y="357"/>
                    </a:cubicBezTo>
                    <a:cubicBezTo>
                      <a:pt x="3203" y="155"/>
                      <a:pt x="3037" y="0"/>
                      <a:pt x="2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65"/>
            <p:cNvGrpSpPr/>
            <p:nvPr/>
          </p:nvGrpSpPr>
          <p:grpSpPr>
            <a:xfrm>
              <a:off x="5828100" y="2299500"/>
              <a:ext cx="300050" cy="300075"/>
              <a:chOff x="5828100" y="2299500"/>
              <a:chExt cx="300050" cy="300075"/>
            </a:xfrm>
          </p:grpSpPr>
          <p:sp>
            <p:nvSpPr>
              <p:cNvPr id="1386" name="Google Shape;1386;p65"/>
              <p:cNvSpPr/>
              <p:nvPr/>
            </p:nvSpPr>
            <p:spPr>
              <a:xfrm>
                <a:off x="5995675" y="2443575"/>
                <a:ext cx="73550" cy="120300"/>
              </a:xfrm>
              <a:custGeom>
                <a:rect b="b" l="l" r="r" t="t"/>
                <a:pathLst>
                  <a:path extrusionOk="0" h="4812" w="2942">
                    <a:moveTo>
                      <a:pt x="1465" y="1"/>
                    </a:moveTo>
                    <a:cubicBezTo>
                      <a:pt x="1275" y="1"/>
                      <a:pt x="1108" y="168"/>
                      <a:pt x="1108" y="358"/>
                    </a:cubicBezTo>
                    <a:lnTo>
                      <a:pt x="1108" y="632"/>
                    </a:lnTo>
                    <a:cubicBezTo>
                      <a:pt x="429" y="632"/>
                      <a:pt x="1" y="1144"/>
                      <a:pt x="1" y="1703"/>
                    </a:cubicBezTo>
                    <a:cubicBezTo>
                      <a:pt x="1" y="2299"/>
                      <a:pt x="477" y="2775"/>
                      <a:pt x="1072" y="2775"/>
                    </a:cubicBezTo>
                    <a:lnTo>
                      <a:pt x="1858" y="2775"/>
                    </a:lnTo>
                    <a:cubicBezTo>
                      <a:pt x="2048" y="2775"/>
                      <a:pt x="2215" y="2930"/>
                      <a:pt x="2215" y="3132"/>
                    </a:cubicBezTo>
                    <a:cubicBezTo>
                      <a:pt x="2215" y="3323"/>
                      <a:pt x="2048" y="3489"/>
                      <a:pt x="1858" y="3489"/>
                    </a:cubicBezTo>
                    <a:cubicBezTo>
                      <a:pt x="1623" y="3489"/>
                      <a:pt x="1446" y="3491"/>
                      <a:pt x="1310" y="3491"/>
                    </a:cubicBezTo>
                    <a:cubicBezTo>
                      <a:pt x="936" y="3491"/>
                      <a:pt x="867" y="3478"/>
                      <a:pt x="727" y="3382"/>
                    </a:cubicBezTo>
                    <a:cubicBezTo>
                      <a:pt x="662" y="3341"/>
                      <a:pt x="589" y="3321"/>
                      <a:pt x="517" y="3321"/>
                    </a:cubicBezTo>
                    <a:cubicBezTo>
                      <a:pt x="405" y="3321"/>
                      <a:pt x="297" y="3371"/>
                      <a:pt x="239" y="3466"/>
                    </a:cubicBezTo>
                    <a:cubicBezTo>
                      <a:pt x="132" y="3632"/>
                      <a:pt x="155" y="3859"/>
                      <a:pt x="322" y="3966"/>
                    </a:cubicBezTo>
                    <a:cubicBezTo>
                      <a:pt x="596" y="4156"/>
                      <a:pt x="834" y="4180"/>
                      <a:pt x="1108" y="4180"/>
                    </a:cubicBezTo>
                    <a:lnTo>
                      <a:pt x="1108" y="4454"/>
                    </a:lnTo>
                    <a:cubicBezTo>
                      <a:pt x="1108" y="4644"/>
                      <a:pt x="1275" y="4811"/>
                      <a:pt x="1465" y="4811"/>
                    </a:cubicBezTo>
                    <a:cubicBezTo>
                      <a:pt x="1667" y="4811"/>
                      <a:pt x="1822" y="4644"/>
                      <a:pt x="1822" y="4454"/>
                    </a:cubicBezTo>
                    <a:lnTo>
                      <a:pt x="1822" y="4180"/>
                    </a:lnTo>
                    <a:cubicBezTo>
                      <a:pt x="2513" y="4180"/>
                      <a:pt x="2941" y="3680"/>
                      <a:pt x="2941" y="3108"/>
                    </a:cubicBezTo>
                    <a:cubicBezTo>
                      <a:pt x="2930" y="2537"/>
                      <a:pt x="2453" y="2061"/>
                      <a:pt x="1858" y="2061"/>
                    </a:cubicBezTo>
                    <a:lnTo>
                      <a:pt x="1072" y="2061"/>
                    </a:lnTo>
                    <a:cubicBezTo>
                      <a:pt x="870" y="2061"/>
                      <a:pt x="715" y="1894"/>
                      <a:pt x="715" y="1703"/>
                    </a:cubicBezTo>
                    <a:cubicBezTo>
                      <a:pt x="715" y="1501"/>
                      <a:pt x="870" y="1346"/>
                      <a:pt x="1072" y="1346"/>
                    </a:cubicBezTo>
                    <a:lnTo>
                      <a:pt x="1822" y="1346"/>
                    </a:lnTo>
                    <a:cubicBezTo>
                      <a:pt x="1965" y="1346"/>
                      <a:pt x="2108" y="1406"/>
                      <a:pt x="2215" y="1525"/>
                    </a:cubicBezTo>
                    <a:cubicBezTo>
                      <a:pt x="2282" y="1598"/>
                      <a:pt x="2374" y="1634"/>
                      <a:pt x="2467" y="1634"/>
                    </a:cubicBezTo>
                    <a:cubicBezTo>
                      <a:pt x="2556" y="1634"/>
                      <a:pt x="2645" y="1601"/>
                      <a:pt x="2715" y="1537"/>
                    </a:cubicBezTo>
                    <a:cubicBezTo>
                      <a:pt x="2870" y="1406"/>
                      <a:pt x="2870" y="1180"/>
                      <a:pt x="2739" y="1025"/>
                    </a:cubicBezTo>
                    <a:cubicBezTo>
                      <a:pt x="2513" y="787"/>
                      <a:pt x="2179" y="632"/>
                      <a:pt x="1822" y="632"/>
                    </a:cubicBezTo>
                    <a:lnTo>
                      <a:pt x="1822" y="358"/>
                    </a:lnTo>
                    <a:cubicBezTo>
                      <a:pt x="1822" y="168"/>
                      <a:pt x="1667" y="1"/>
                      <a:pt x="1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5"/>
              <p:cNvSpPr/>
              <p:nvPr/>
            </p:nvSpPr>
            <p:spPr>
              <a:xfrm>
                <a:off x="5828100" y="2299500"/>
                <a:ext cx="300050" cy="300075"/>
              </a:xfrm>
              <a:custGeom>
                <a:rect b="b" l="l" r="r" t="t"/>
                <a:pathLst>
                  <a:path extrusionOk="0" h="12003" w="12002">
                    <a:moveTo>
                      <a:pt x="3572" y="930"/>
                    </a:moveTo>
                    <a:lnTo>
                      <a:pt x="3572" y="930"/>
                    </a:lnTo>
                    <a:cubicBezTo>
                      <a:pt x="3310" y="1371"/>
                      <a:pt x="3072" y="1954"/>
                      <a:pt x="2917" y="2621"/>
                    </a:cubicBezTo>
                    <a:lnTo>
                      <a:pt x="1382" y="2621"/>
                    </a:lnTo>
                    <a:cubicBezTo>
                      <a:pt x="1905" y="1835"/>
                      <a:pt x="2691" y="1240"/>
                      <a:pt x="3572" y="930"/>
                    </a:cubicBezTo>
                    <a:close/>
                    <a:moveTo>
                      <a:pt x="4944" y="704"/>
                    </a:moveTo>
                    <a:cubicBezTo>
                      <a:pt x="4947" y="704"/>
                      <a:pt x="4950" y="704"/>
                      <a:pt x="4953" y="704"/>
                    </a:cubicBezTo>
                    <a:cubicBezTo>
                      <a:pt x="5430" y="716"/>
                      <a:pt x="5942" y="1490"/>
                      <a:pt x="6227" y="2621"/>
                    </a:cubicBezTo>
                    <a:lnTo>
                      <a:pt x="3644" y="2621"/>
                    </a:lnTo>
                    <a:cubicBezTo>
                      <a:pt x="3821" y="1957"/>
                      <a:pt x="4282" y="704"/>
                      <a:pt x="4944" y="704"/>
                    </a:cubicBezTo>
                    <a:close/>
                    <a:moveTo>
                      <a:pt x="6299" y="930"/>
                    </a:moveTo>
                    <a:lnTo>
                      <a:pt x="6299" y="930"/>
                    </a:lnTo>
                    <a:cubicBezTo>
                      <a:pt x="7192" y="1240"/>
                      <a:pt x="7966" y="1835"/>
                      <a:pt x="8490" y="2621"/>
                    </a:cubicBezTo>
                    <a:lnTo>
                      <a:pt x="6954" y="2621"/>
                    </a:lnTo>
                    <a:cubicBezTo>
                      <a:pt x="6787" y="1954"/>
                      <a:pt x="6561" y="1371"/>
                      <a:pt x="6299" y="930"/>
                    </a:cubicBezTo>
                    <a:close/>
                    <a:moveTo>
                      <a:pt x="8871" y="3335"/>
                    </a:moveTo>
                    <a:cubicBezTo>
                      <a:pt x="9025" y="3692"/>
                      <a:pt x="9109" y="4061"/>
                      <a:pt x="9156" y="4466"/>
                    </a:cubicBezTo>
                    <a:cubicBezTo>
                      <a:pt x="8841" y="4389"/>
                      <a:pt x="8513" y="4350"/>
                      <a:pt x="8184" y="4350"/>
                    </a:cubicBezTo>
                    <a:cubicBezTo>
                      <a:pt x="7856" y="4350"/>
                      <a:pt x="7525" y="4389"/>
                      <a:pt x="7204" y="4466"/>
                    </a:cubicBezTo>
                    <a:cubicBezTo>
                      <a:pt x="7192" y="4085"/>
                      <a:pt x="7156" y="3716"/>
                      <a:pt x="7097" y="3335"/>
                    </a:cubicBezTo>
                    <a:close/>
                    <a:moveTo>
                      <a:pt x="2786" y="3335"/>
                    </a:moveTo>
                    <a:cubicBezTo>
                      <a:pt x="2715" y="3859"/>
                      <a:pt x="2667" y="4395"/>
                      <a:pt x="2667" y="4942"/>
                    </a:cubicBezTo>
                    <a:cubicBezTo>
                      <a:pt x="2667" y="5502"/>
                      <a:pt x="2715" y="6038"/>
                      <a:pt x="2786" y="6550"/>
                    </a:cubicBezTo>
                    <a:lnTo>
                      <a:pt x="1012" y="6550"/>
                    </a:lnTo>
                    <a:cubicBezTo>
                      <a:pt x="584" y="5502"/>
                      <a:pt x="608" y="4323"/>
                      <a:pt x="1012" y="3335"/>
                    </a:cubicBezTo>
                    <a:close/>
                    <a:moveTo>
                      <a:pt x="6370" y="3335"/>
                    </a:moveTo>
                    <a:cubicBezTo>
                      <a:pt x="6442" y="3787"/>
                      <a:pt x="6489" y="4252"/>
                      <a:pt x="6489" y="4728"/>
                    </a:cubicBezTo>
                    <a:cubicBezTo>
                      <a:pt x="5715" y="5097"/>
                      <a:pt x="5072" y="5740"/>
                      <a:pt x="4691" y="6550"/>
                    </a:cubicBezTo>
                    <a:lnTo>
                      <a:pt x="3501" y="6550"/>
                    </a:lnTo>
                    <a:cubicBezTo>
                      <a:pt x="3429" y="6038"/>
                      <a:pt x="3382" y="5502"/>
                      <a:pt x="3382" y="4942"/>
                    </a:cubicBezTo>
                    <a:cubicBezTo>
                      <a:pt x="3382" y="4395"/>
                      <a:pt x="3429" y="3847"/>
                      <a:pt x="3501" y="3335"/>
                    </a:cubicBezTo>
                    <a:close/>
                    <a:moveTo>
                      <a:pt x="4453" y="7264"/>
                    </a:moveTo>
                    <a:cubicBezTo>
                      <a:pt x="4322" y="7800"/>
                      <a:pt x="4299" y="8371"/>
                      <a:pt x="4406" y="8895"/>
                    </a:cubicBezTo>
                    <a:cubicBezTo>
                      <a:pt x="4108" y="8562"/>
                      <a:pt x="3846" y="7978"/>
                      <a:pt x="3644" y="7264"/>
                    </a:cubicBezTo>
                    <a:close/>
                    <a:moveTo>
                      <a:pt x="2917" y="7252"/>
                    </a:moveTo>
                    <a:cubicBezTo>
                      <a:pt x="3084" y="7919"/>
                      <a:pt x="3310" y="8514"/>
                      <a:pt x="3572" y="8955"/>
                    </a:cubicBezTo>
                    <a:cubicBezTo>
                      <a:pt x="2691" y="8657"/>
                      <a:pt x="1905" y="8062"/>
                      <a:pt x="1382" y="7252"/>
                    </a:cubicBezTo>
                    <a:close/>
                    <a:moveTo>
                      <a:pt x="8168" y="5038"/>
                    </a:moveTo>
                    <a:cubicBezTo>
                      <a:pt x="9894" y="5038"/>
                      <a:pt x="11299" y="6431"/>
                      <a:pt x="11299" y="8157"/>
                    </a:cubicBezTo>
                    <a:cubicBezTo>
                      <a:pt x="11288" y="9883"/>
                      <a:pt x="9883" y="11288"/>
                      <a:pt x="8168" y="11288"/>
                    </a:cubicBezTo>
                    <a:cubicBezTo>
                      <a:pt x="6442" y="11288"/>
                      <a:pt x="5049" y="9883"/>
                      <a:pt x="5049" y="8157"/>
                    </a:cubicBezTo>
                    <a:cubicBezTo>
                      <a:pt x="5049" y="6431"/>
                      <a:pt x="6442" y="5038"/>
                      <a:pt x="8168" y="5038"/>
                    </a:cubicBezTo>
                    <a:close/>
                    <a:moveTo>
                      <a:pt x="4912" y="1"/>
                    </a:moveTo>
                    <a:cubicBezTo>
                      <a:pt x="2284" y="1"/>
                      <a:pt x="0" y="2155"/>
                      <a:pt x="0" y="4942"/>
                    </a:cubicBezTo>
                    <a:cubicBezTo>
                      <a:pt x="0" y="7609"/>
                      <a:pt x="2120" y="9788"/>
                      <a:pt x="4751" y="9883"/>
                    </a:cubicBezTo>
                    <a:cubicBezTo>
                      <a:pt x="5370" y="11134"/>
                      <a:pt x="6680" y="12003"/>
                      <a:pt x="8168" y="12003"/>
                    </a:cubicBezTo>
                    <a:cubicBezTo>
                      <a:pt x="10287" y="12003"/>
                      <a:pt x="12002" y="10288"/>
                      <a:pt x="12002" y="8181"/>
                    </a:cubicBezTo>
                    <a:cubicBezTo>
                      <a:pt x="12002" y="6669"/>
                      <a:pt x="11133" y="5383"/>
                      <a:pt x="9883" y="4752"/>
                    </a:cubicBezTo>
                    <a:cubicBezTo>
                      <a:pt x="9799" y="2240"/>
                      <a:pt x="7775" y="49"/>
                      <a:pt x="4977" y="1"/>
                    </a:cubicBezTo>
                    <a:cubicBezTo>
                      <a:pt x="4956" y="1"/>
                      <a:pt x="4934" y="1"/>
                      <a:pt x="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65"/>
            <p:cNvGrpSpPr/>
            <p:nvPr/>
          </p:nvGrpSpPr>
          <p:grpSpPr>
            <a:xfrm>
              <a:off x="4630325" y="2299525"/>
              <a:ext cx="246475" cy="300350"/>
              <a:chOff x="4630325" y="2299525"/>
              <a:chExt cx="246475" cy="300350"/>
            </a:xfrm>
          </p:grpSpPr>
          <p:sp>
            <p:nvSpPr>
              <p:cNvPr id="1389" name="Google Shape;1389;p65"/>
              <p:cNvSpPr/>
              <p:nvPr/>
            </p:nvSpPr>
            <p:spPr>
              <a:xfrm>
                <a:off x="4630325" y="2299525"/>
                <a:ext cx="246475" cy="300350"/>
              </a:xfrm>
              <a:custGeom>
                <a:rect b="b" l="l" r="r" t="t"/>
                <a:pathLst>
                  <a:path extrusionOk="0" h="12014" w="9859">
                    <a:moveTo>
                      <a:pt x="4918" y="703"/>
                    </a:moveTo>
                    <a:cubicBezTo>
                      <a:pt x="7061" y="703"/>
                      <a:pt x="8799" y="2441"/>
                      <a:pt x="8799" y="4584"/>
                    </a:cubicBezTo>
                    <a:cubicBezTo>
                      <a:pt x="8799" y="6727"/>
                      <a:pt x="7061" y="8478"/>
                      <a:pt x="4918" y="8478"/>
                    </a:cubicBezTo>
                    <a:cubicBezTo>
                      <a:pt x="2775" y="8478"/>
                      <a:pt x="1036" y="6727"/>
                      <a:pt x="1036" y="4584"/>
                    </a:cubicBezTo>
                    <a:cubicBezTo>
                      <a:pt x="1036" y="2441"/>
                      <a:pt x="2775" y="703"/>
                      <a:pt x="4918" y="703"/>
                    </a:cubicBezTo>
                    <a:close/>
                    <a:moveTo>
                      <a:pt x="8442" y="9168"/>
                    </a:moveTo>
                    <a:cubicBezTo>
                      <a:pt x="8633" y="9168"/>
                      <a:pt x="8799" y="9335"/>
                      <a:pt x="8799" y="9525"/>
                    </a:cubicBezTo>
                    <a:cubicBezTo>
                      <a:pt x="8799" y="9728"/>
                      <a:pt x="8633" y="9882"/>
                      <a:pt x="8442" y="9882"/>
                    </a:cubicBezTo>
                    <a:lnTo>
                      <a:pt x="1394" y="9882"/>
                    </a:lnTo>
                    <a:cubicBezTo>
                      <a:pt x="1191" y="9882"/>
                      <a:pt x="1025" y="9716"/>
                      <a:pt x="1025" y="9525"/>
                    </a:cubicBezTo>
                    <a:cubicBezTo>
                      <a:pt x="1036" y="9335"/>
                      <a:pt x="1191" y="9168"/>
                      <a:pt x="1394" y="9168"/>
                    </a:cubicBezTo>
                    <a:close/>
                    <a:moveTo>
                      <a:pt x="8454" y="10573"/>
                    </a:moveTo>
                    <a:cubicBezTo>
                      <a:pt x="8645" y="10573"/>
                      <a:pt x="8811" y="10740"/>
                      <a:pt x="8811" y="10930"/>
                    </a:cubicBezTo>
                    <a:cubicBezTo>
                      <a:pt x="8811" y="11121"/>
                      <a:pt x="8645" y="11287"/>
                      <a:pt x="8454" y="11287"/>
                    </a:cubicBezTo>
                    <a:lnTo>
                      <a:pt x="1406" y="11287"/>
                    </a:lnTo>
                    <a:cubicBezTo>
                      <a:pt x="1203" y="11287"/>
                      <a:pt x="1048" y="11121"/>
                      <a:pt x="1048" y="10930"/>
                    </a:cubicBezTo>
                    <a:cubicBezTo>
                      <a:pt x="1048" y="10740"/>
                      <a:pt x="1203" y="10573"/>
                      <a:pt x="1406" y="10573"/>
                    </a:cubicBezTo>
                    <a:close/>
                    <a:moveTo>
                      <a:pt x="4930" y="0"/>
                    </a:moveTo>
                    <a:cubicBezTo>
                      <a:pt x="2406" y="0"/>
                      <a:pt x="346" y="2060"/>
                      <a:pt x="346" y="4584"/>
                    </a:cubicBezTo>
                    <a:cubicBezTo>
                      <a:pt x="346" y="6227"/>
                      <a:pt x="1215" y="7656"/>
                      <a:pt x="2489" y="8478"/>
                    </a:cubicBezTo>
                    <a:lnTo>
                      <a:pt x="1406" y="8478"/>
                    </a:lnTo>
                    <a:cubicBezTo>
                      <a:pt x="501" y="8478"/>
                      <a:pt x="1" y="9561"/>
                      <a:pt x="620" y="10240"/>
                    </a:cubicBezTo>
                    <a:cubicBezTo>
                      <a:pt x="1" y="10930"/>
                      <a:pt x="501" y="12014"/>
                      <a:pt x="1406" y="12014"/>
                    </a:cubicBezTo>
                    <a:lnTo>
                      <a:pt x="8454" y="12014"/>
                    </a:lnTo>
                    <a:cubicBezTo>
                      <a:pt x="9371" y="12014"/>
                      <a:pt x="9859" y="10930"/>
                      <a:pt x="9252" y="10240"/>
                    </a:cubicBezTo>
                    <a:cubicBezTo>
                      <a:pt x="9835" y="9561"/>
                      <a:pt x="9371" y="8478"/>
                      <a:pt x="8454" y="8478"/>
                    </a:cubicBezTo>
                    <a:lnTo>
                      <a:pt x="7371" y="8478"/>
                    </a:lnTo>
                    <a:cubicBezTo>
                      <a:pt x="8668" y="7656"/>
                      <a:pt x="9514" y="6227"/>
                      <a:pt x="9514" y="4584"/>
                    </a:cubicBezTo>
                    <a:cubicBezTo>
                      <a:pt x="9514" y="2060"/>
                      <a:pt x="7466" y="0"/>
                      <a:pt x="4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5"/>
              <p:cNvSpPr/>
              <p:nvPr/>
            </p:nvSpPr>
            <p:spPr>
              <a:xfrm>
                <a:off x="4691050" y="2352125"/>
                <a:ext cx="100025" cy="123900"/>
              </a:xfrm>
              <a:custGeom>
                <a:rect b="b" l="l" r="r" t="t"/>
                <a:pathLst>
                  <a:path extrusionOk="0" h="4956" w="4001">
                    <a:moveTo>
                      <a:pt x="3052" y="1"/>
                    </a:moveTo>
                    <a:cubicBezTo>
                      <a:pt x="2091" y="1"/>
                      <a:pt x="1221" y="561"/>
                      <a:pt x="822" y="1409"/>
                    </a:cubicBezTo>
                    <a:lnTo>
                      <a:pt x="358" y="1409"/>
                    </a:lnTo>
                    <a:cubicBezTo>
                      <a:pt x="167" y="1409"/>
                      <a:pt x="1" y="1575"/>
                      <a:pt x="1" y="1766"/>
                    </a:cubicBezTo>
                    <a:cubicBezTo>
                      <a:pt x="1" y="1968"/>
                      <a:pt x="167" y="2123"/>
                      <a:pt x="358" y="2123"/>
                    </a:cubicBezTo>
                    <a:lnTo>
                      <a:pt x="608" y="2123"/>
                    </a:lnTo>
                    <a:cubicBezTo>
                      <a:pt x="584" y="2302"/>
                      <a:pt x="584" y="2504"/>
                      <a:pt x="596" y="2694"/>
                    </a:cubicBezTo>
                    <a:lnTo>
                      <a:pt x="358" y="2694"/>
                    </a:lnTo>
                    <a:cubicBezTo>
                      <a:pt x="167" y="2694"/>
                      <a:pt x="1" y="2861"/>
                      <a:pt x="1" y="3052"/>
                    </a:cubicBezTo>
                    <a:cubicBezTo>
                      <a:pt x="1" y="3242"/>
                      <a:pt x="167" y="3409"/>
                      <a:pt x="358" y="3409"/>
                    </a:cubicBezTo>
                    <a:lnTo>
                      <a:pt x="763" y="3409"/>
                    </a:lnTo>
                    <a:cubicBezTo>
                      <a:pt x="1124" y="4319"/>
                      <a:pt x="2025" y="4955"/>
                      <a:pt x="3035" y="4955"/>
                    </a:cubicBezTo>
                    <a:cubicBezTo>
                      <a:pt x="3254" y="4955"/>
                      <a:pt x="3478" y="4925"/>
                      <a:pt x="3703" y="4861"/>
                    </a:cubicBezTo>
                    <a:cubicBezTo>
                      <a:pt x="3906" y="4814"/>
                      <a:pt x="4001" y="4611"/>
                      <a:pt x="3965" y="4433"/>
                    </a:cubicBezTo>
                    <a:cubicBezTo>
                      <a:pt x="3925" y="4273"/>
                      <a:pt x="3768" y="4172"/>
                      <a:pt x="3612" y="4172"/>
                    </a:cubicBezTo>
                    <a:cubicBezTo>
                      <a:pt x="3583" y="4172"/>
                      <a:pt x="3553" y="4175"/>
                      <a:pt x="3525" y="4183"/>
                    </a:cubicBezTo>
                    <a:cubicBezTo>
                      <a:pt x="3364" y="4229"/>
                      <a:pt x="3204" y="4251"/>
                      <a:pt x="3047" y="4251"/>
                    </a:cubicBezTo>
                    <a:cubicBezTo>
                      <a:pt x="2434" y="4251"/>
                      <a:pt x="1871" y="3918"/>
                      <a:pt x="1548" y="3397"/>
                    </a:cubicBezTo>
                    <a:lnTo>
                      <a:pt x="2668" y="3397"/>
                    </a:lnTo>
                    <a:cubicBezTo>
                      <a:pt x="2858" y="3397"/>
                      <a:pt x="3025" y="3230"/>
                      <a:pt x="3025" y="3040"/>
                    </a:cubicBezTo>
                    <a:cubicBezTo>
                      <a:pt x="3025" y="2837"/>
                      <a:pt x="2858" y="2683"/>
                      <a:pt x="2668" y="2683"/>
                    </a:cubicBezTo>
                    <a:lnTo>
                      <a:pt x="1310" y="2683"/>
                    </a:lnTo>
                    <a:cubicBezTo>
                      <a:pt x="1286" y="2480"/>
                      <a:pt x="1298" y="2302"/>
                      <a:pt x="1322" y="2111"/>
                    </a:cubicBezTo>
                    <a:lnTo>
                      <a:pt x="3132" y="2111"/>
                    </a:lnTo>
                    <a:cubicBezTo>
                      <a:pt x="3322" y="2111"/>
                      <a:pt x="3489" y="1944"/>
                      <a:pt x="3489" y="1754"/>
                    </a:cubicBezTo>
                    <a:cubicBezTo>
                      <a:pt x="3489" y="1563"/>
                      <a:pt x="3322" y="1397"/>
                      <a:pt x="3132" y="1397"/>
                    </a:cubicBezTo>
                    <a:lnTo>
                      <a:pt x="1644" y="1397"/>
                    </a:lnTo>
                    <a:cubicBezTo>
                      <a:pt x="1978" y="978"/>
                      <a:pt x="2495" y="712"/>
                      <a:pt x="3051" y="712"/>
                    </a:cubicBezTo>
                    <a:cubicBezTo>
                      <a:pt x="3207" y="712"/>
                      <a:pt x="3366" y="733"/>
                      <a:pt x="3525" y="778"/>
                    </a:cubicBezTo>
                    <a:cubicBezTo>
                      <a:pt x="3553" y="783"/>
                      <a:pt x="3580" y="785"/>
                      <a:pt x="3608" y="785"/>
                    </a:cubicBezTo>
                    <a:cubicBezTo>
                      <a:pt x="3777" y="785"/>
                      <a:pt x="3924" y="690"/>
                      <a:pt x="3965" y="516"/>
                    </a:cubicBezTo>
                    <a:cubicBezTo>
                      <a:pt x="4001" y="325"/>
                      <a:pt x="3906" y="135"/>
                      <a:pt x="3703" y="87"/>
                    </a:cubicBezTo>
                    <a:cubicBezTo>
                      <a:pt x="3484" y="29"/>
                      <a:pt x="3266" y="1"/>
                      <a:pt x="30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65"/>
            <p:cNvGrpSpPr/>
            <p:nvPr/>
          </p:nvGrpSpPr>
          <p:grpSpPr>
            <a:xfrm>
              <a:off x="4007925" y="2299225"/>
              <a:ext cx="300650" cy="300650"/>
              <a:chOff x="4007925" y="2299225"/>
              <a:chExt cx="300650" cy="300650"/>
            </a:xfrm>
          </p:grpSpPr>
          <p:sp>
            <p:nvSpPr>
              <p:cNvPr id="1392" name="Google Shape;1392;p65"/>
              <p:cNvSpPr/>
              <p:nvPr/>
            </p:nvSpPr>
            <p:spPr>
              <a:xfrm>
                <a:off x="4007925" y="2299225"/>
                <a:ext cx="300650" cy="300650"/>
              </a:xfrm>
              <a:custGeom>
                <a:rect b="b" l="l" r="r" t="t"/>
                <a:pathLst>
                  <a:path extrusionOk="0" h="12026" w="12026">
                    <a:moveTo>
                      <a:pt x="6025" y="703"/>
                    </a:moveTo>
                    <a:cubicBezTo>
                      <a:pt x="6442" y="703"/>
                      <a:pt x="6787" y="1048"/>
                      <a:pt x="6787" y="1465"/>
                    </a:cubicBezTo>
                    <a:lnTo>
                      <a:pt x="6787" y="2453"/>
                    </a:lnTo>
                    <a:cubicBezTo>
                      <a:pt x="6543" y="2405"/>
                      <a:pt x="6290" y="2382"/>
                      <a:pt x="6037" y="2382"/>
                    </a:cubicBezTo>
                    <a:cubicBezTo>
                      <a:pt x="5784" y="2382"/>
                      <a:pt x="5531" y="2405"/>
                      <a:pt x="5287" y="2453"/>
                    </a:cubicBezTo>
                    <a:lnTo>
                      <a:pt x="5287" y="1465"/>
                    </a:lnTo>
                    <a:lnTo>
                      <a:pt x="5263" y="1465"/>
                    </a:lnTo>
                    <a:cubicBezTo>
                      <a:pt x="5263" y="1048"/>
                      <a:pt x="5609" y="703"/>
                      <a:pt x="6025" y="703"/>
                    </a:cubicBezTo>
                    <a:close/>
                    <a:moveTo>
                      <a:pt x="2811" y="2039"/>
                    </a:moveTo>
                    <a:cubicBezTo>
                      <a:pt x="3004" y="2039"/>
                      <a:pt x="3197" y="2114"/>
                      <a:pt x="3346" y="2263"/>
                    </a:cubicBezTo>
                    <a:lnTo>
                      <a:pt x="4061" y="2977"/>
                    </a:lnTo>
                    <a:cubicBezTo>
                      <a:pt x="3632" y="3263"/>
                      <a:pt x="3275" y="3620"/>
                      <a:pt x="2989" y="4048"/>
                    </a:cubicBezTo>
                    <a:lnTo>
                      <a:pt x="2275" y="3334"/>
                    </a:lnTo>
                    <a:cubicBezTo>
                      <a:pt x="1989" y="3036"/>
                      <a:pt x="1989" y="2560"/>
                      <a:pt x="2275" y="2263"/>
                    </a:cubicBezTo>
                    <a:cubicBezTo>
                      <a:pt x="2424" y="2114"/>
                      <a:pt x="2617" y="2039"/>
                      <a:pt x="2811" y="2039"/>
                    </a:cubicBezTo>
                    <a:close/>
                    <a:moveTo>
                      <a:pt x="9240" y="2039"/>
                    </a:moveTo>
                    <a:cubicBezTo>
                      <a:pt x="9433" y="2039"/>
                      <a:pt x="9627" y="2114"/>
                      <a:pt x="9776" y="2263"/>
                    </a:cubicBezTo>
                    <a:cubicBezTo>
                      <a:pt x="10073" y="2560"/>
                      <a:pt x="10073" y="3036"/>
                      <a:pt x="9776" y="3334"/>
                    </a:cubicBezTo>
                    <a:lnTo>
                      <a:pt x="9061" y="4048"/>
                    </a:lnTo>
                    <a:cubicBezTo>
                      <a:pt x="8787" y="3620"/>
                      <a:pt x="8430" y="3263"/>
                      <a:pt x="7990" y="2977"/>
                    </a:cubicBezTo>
                    <a:lnTo>
                      <a:pt x="8704" y="2263"/>
                    </a:lnTo>
                    <a:cubicBezTo>
                      <a:pt x="8853" y="2114"/>
                      <a:pt x="9046" y="2039"/>
                      <a:pt x="9240" y="2039"/>
                    </a:cubicBezTo>
                    <a:close/>
                    <a:moveTo>
                      <a:pt x="2489" y="5239"/>
                    </a:moveTo>
                    <a:cubicBezTo>
                      <a:pt x="2382" y="5727"/>
                      <a:pt x="2382" y="6251"/>
                      <a:pt x="2489" y="6739"/>
                    </a:cubicBezTo>
                    <a:lnTo>
                      <a:pt x="1489" y="6739"/>
                    </a:lnTo>
                    <a:lnTo>
                      <a:pt x="1489" y="6763"/>
                    </a:lnTo>
                    <a:cubicBezTo>
                      <a:pt x="1072" y="6763"/>
                      <a:pt x="727" y="6418"/>
                      <a:pt x="727" y="6001"/>
                    </a:cubicBezTo>
                    <a:cubicBezTo>
                      <a:pt x="727" y="5584"/>
                      <a:pt x="1072" y="5239"/>
                      <a:pt x="1489" y="5239"/>
                    </a:cubicBezTo>
                    <a:close/>
                    <a:moveTo>
                      <a:pt x="10573" y="5251"/>
                    </a:moveTo>
                    <a:cubicBezTo>
                      <a:pt x="10990" y="5251"/>
                      <a:pt x="11324" y="5596"/>
                      <a:pt x="11324" y="6013"/>
                    </a:cubicBezTo>
                    <a:cubicBezTo>
                      <a:pt x="11324" y="6430"/>
                      <a:pt x="10990" y="6775"/>
                      <a:pt x="10573" y="6775"/>
                    </a:cubicBezTo>
                    <a:lnTo>
                      <a:pt x="9573" y="6775"/>
                    </a:lnTo>
                    <a:cubicBezTo>
                      <a:pt x="9680" y="6263"/>
                      <a:pt x="9680" y="5751"/>
                      <a:pt x="9573" y="5251"/>
                    </a:cubicBezTo>
                    <a:close/>
                    <a:moveTo>
                      <a:pt x="6025" y="3084"/>
                    </a:moveTo>
                    <a:cubicBezTo>
                      <a:pt x="7633" y="3084"/>
                      <a:pt x="8942" y="4394"/>
                      <a:pt x="8942" y="6001"/>
                    </a:cubicBezTo>
                    <a:cubicBezTo>
                      <a:pt x="8942" y="7608"/>
                      <a:pt x="7633" y="8918"/>
                      <a:pt x="6025" y="8918"/>
                    </a:cubicBezTo>
                    <a:cubicBezTo>
                      <a:pt x="4418" y="8918"/>
                      <a:pt x="3108" y="7608"/>
                      <a:pt x="3108" y="6001"/>
                    </a:cubicBezTo>
                    <a:cubicBezTo>
                      <a:pt x="3108" y="4394"/>
                      <a:pt x="4418" y="3084"/>
                      <a:pt x="6025" y="3084"/>
                    </a:cubicBezTo>
                    <a:close/>
                    <a:moveTo>
                      <a:pt x="2989" y="7966"/>
                    </a:moveTo>
                    <a:cubicBezTo>
                      <a:pt x="3275" y="8394"/>
                      <a:pt x="3632" y="8751"/>
                      <a:pt x="4061" y="9037"/>
                    </a:cubicBezTo>
                    <a:lnTo>
                      <a:pt x="3346" y="9752"/>
                    </a:lnTo>
                    <a:cubicBezTo>
                      <a:pt x="3197" y="9900"/>
                      <a:pt x="3004" y="9975"/>
                      <a:pt x="2811" y="9975"/>
                    </a:cubicBezTo>
                    <a:cubicBezTo>
                      <a:pt x="2617" y="9975"/>
                      <a:pt x="2424" y="9900"/>
                      <a:pt x="2275" y="9752"/>
                    </a:cubicBezTo>
                    <a:cubicBezTo>
                      <a:pt x="1977" y="9454"/>
                      <a:pt x="1977" y="8978"/>
                      <a:pt x="2275" y="8680"/>
                    </a:cubicBezTo>
                    <a:lnTo>
                      <a:pt x="2989" y="7966"/>
                    </a:lnTo>
                    <a:close/>
                    <a:moveTo>
                      <a:pt x="9061" y="7966"/>
                    </a:moveTo>
                    <a:lnTo>
                      <a:pt x="9776" y="8680"/>
                    </a:lnTo>
                    <a:cubicBezTo>
                      <a:pt x="10061" y="8978"/>
                      <a:pt x="10061" y="9466"/>
                      <a:pt x="9776" y="9752"/>
                    </a:cubicBezTo>
                    <a:cubicBezTo>
                      <a:pt x="9627" y="9900"/>
                      <a:pt x="9433" y="9975"/>
                      <a:pt x="9240" y="9975"/>
                    </a:cubicBezTo>
                    <a:cubicBezTo>
                      <a:pt x="9046" y="9975"/>
                      <a:pt x="8853" y="9900"/>
                      <a:pt x="8704" y="9752"/>
                    </a:cubicBezTo>
                    <a:lnTo>
                      <a:pt x="7990" y="9037"/>
                    </a:lnTo>
                    <a:cubicBezTo>
                      <a:pt x="8430" y="8751"/>
                      <a:pt x="8787" y="8394"/>
                      <a:pt x="9061" y="7966"/>
                    </a:cubicBezTo>
                    <a:close/>
                    <a:moveTo>
                      <a:pt x="6775" y="9561"/>
                    </a:moveTo>
                    <a:lnTo>
                      <a:pt x="6775" y="10549"/>
                    </a:lnTo>
                    <a:lnTo>
                      <a:pt x="6787" y="10549"/>
                    </a:lnTo>
                    <a:cubicBezTo>
                      <a:pt x="6787" y="10966"/>
                      <a:pt x="6442" y="11311"/>
                      <a:pt x="6025" y="11311"/>
                    </a:cubicBezTo>
                    <a:cubicBezTo>
                      <a:pt x="5609" y="11311"/>
                      <a:pt x="5275" y="10966"/>
                      <a:pt x="5275" y="10549"/>
                    </a:cubicBezTo>
                    <a:lnTo>
                      <a:pt x="5275" y="9561"/>
                    </a:lnTo>
                    <a:cubicBezTo>
                      <a:pt x="5519" y="9609"/>
                      <a:pt x="5772" y="9633"/>
                      <a:pt x="6025" y="9633"/>
                    </a:cubicBezTo>
                    <a:cubicBezTo>
                      <a:pt x="6278" y="9633"/>
                      <a:pt x="6531" y="9609"/>
                      <a:pt x="6775" y="9561"/>
                    </a:cubicBezTo>
                    <a:close/>
                    <a:moveTo>
                      <a:pt x="6013" y="0"/>
                    </a:moveTo>
                    <a:cubicBezTo>
                      <a:pt x="5204" y="0"/>
                      <a:pt x="4561" y="655"/>
                      <a:pt x="4561" y="1465"/>
                    </a:cubicBezTo>
                    <a:lnTo>
                      <a:pt x="4561" y="2489"/>
                    </a:lnTo>
                    <a:lnTo>
                      <a:pt x="3846" y="1774"/>
                    </a:lnTo>
                    <a:cubicBezTo>
                      <a:pt x="3561" y="1489"/>
                      <a:pt x="3189" y="1346"/>
                      <a:pt x="2815" y="1346"/>
                    </a:cubicBezTo>
                    <a:cubicBezTo>
                      <a:pt x="2441" y="1346"/>
                      <a:pt x="2066" y="1489"/>
                      <a:pt x="1775" y="1774"/>
                    </a:cubicBezTo>
                    <a:cubicBezTo>
                      <a:pt x="1203" y="2334"/>
                      <a:pt x="1203" y="3263"/>
                      <a:pt x="1775" y="3846"/>
                    </a:cubicBezTo>
                    <a:lnTo>
                      <a:pt x="2489" y="4560"/>
                    </a:lnTo>
                    <a:lnTo>
                      <a:pt x="1453" y="4560"/>
                    </a:lnTo>
                    <a:cubicBezTo>
                      <a:pt x="656" y="4560"/>
                      <a:pt x="1" y="5215"/>
                      <a:pt x="1" y="6013"/>
                    </a:cubicBezTo>
                    <a:cubicBezTo>
                      <a:pt x="1" y="6823"/>
                      <a:pt x="656" y="7477"/>
                      <a:pt x="1453" y="7477"/>
                    </a:cubicBezTo>
                    <a:lnTo>
                      <a:pt x="2489" y="7477"/>
                    </a:lnTo>
                    <a:lnTo>
                      <a:pt x="1775" y="8192"/>
                    </a:lnTo>
                    <a:cubicBezTo>
                      <a:pt x="1203" y="8751"/>
                      <a:pt x="1203" y="9680"/>
                      <a:pt x="1775" y="10252"/>
                    </a:cubicBezTo>
                    <a:cubicBezTo>
                      <a:pt x="2054" y="10537"/>
                      <a:pt x="2427" y="10680"/>
                      <a:pt x="2802" y="10680"/>
                    </a:cubicBezTo>
                    <a:cubicBezTo>
                      <a:pt x="3177" y="10680"/>
                      <a:pt x="3555" y="10537"/>
                      <a:pt x="3846" y="10252"/>
                    </a:cubicBezTo>
                    <a:lnTo>
                      <a:pt x="4561" y="9537"/>
                    </a:lnTo>
                    <a:lnTo>
                      <a:pt x="4561" y="10573"/>
                    </a:lnTo>
                    <a:cubicBezTo>
                      <a:pt x="4561" y="11371"/>
                      <a:pt x="5216" y="12026"/>
                      <a:pt x="6013" y="12026"/>
                    </a:cubicBezTo>
                    <a:cubicBezTo>
                      <a:pt x="6823" y="12026"/>
                      <a:pt x="7466" y="11371"/>
                      <a:pt x="7466" y="10573"/>
                    </a:cubicBezTo>
                    <a:lnTo>
                      <a:pt x="7466" y="9537"/>
                    </a:lnTo>
                    <a:lnTo>
                      <a:pt x="8180" y="10252"/>
                    </a:lnTo>
                    <a:cubicBezTo>
                      <a:pt x="8466" y="10537"/>
                      <a:pt x="8838" y="10680"/>
                      <a:pt x="9212" y="10680"/>
                    </a:cubicBezTo>
                    <a:cubicBezTo>
                      <a:pt x="9585" y="10680"/>
                      <a:pt x="9960" y="10537"/>
                      <a:pt x="10252" y="10252"/>
                    </a:cubicBezTo>
                    <a:cubicBezTo>
                      <a:pt x="10823" y="9692"/>
                      <a:pt x="10823" y="8763"/>
                      <a:pt x="10252" y="8192"/>
                    </a:cubicBezTo>
                    <a:lnTo>
                      <a:pt x="9538" y="7477"/>
                    </a:lnTo>
                    <a:lnTo>
                      <a:pt x="10573" y="7477"/>
                    </a:lnTo>
                    <a:cubicBezTo>
                      <a:pt x="11371" y="7477"/>
                      <a:pt x="12026" y="6823"/>
                      <a:pt x="12026" y="6013"/>
                    </a:cubicBezTo>
                    <a:cubicBezTo>
                      <a:pt x="12026" y="5215"/>
                      <a:pt x="11371" y="4560"/>
                      <a:pt x="10573" y="4560"/>
                    </a:cubicBezTo>
                    <a:lnTo>
                      <a:pt x="9538" y="4560"/>
                    </a:lnTo>
                    <a:lnTo>
                      <a:pt x="10252" y="3846"/>
                    </a:lnTo>
                    <a:cubicBezTo>
                      <a:pt x="10823" y="3275"/>
                      <a:pt x="10823" y="2358"/>
                      <a:pt x="10252" y="1774"/>
                    </a:cubicBezTo>
                    <a:cubicBezTo>
                      <a:pt x="9972" y="1489"/>
                      <a:pt x="9600" y="1346"/>
                      <a:pt x="9225" y="1346"/>
                    </a:cubicBezTo>
                    <a:cubicBezTo>
                      <a:pt x="8850" y="1346"/>
                      <a:pt x="8472" y="1489"/>
                      <a:pt x="8180" y="1774"/>
                    </a:cubicBezTo>
                    <a:lnTo>
                      <a:pt x="7466" y="2489"/>
                    </a:lnTo>
                    <a:lnTo>
                      <a:pt x="7466" y="1465"/>
                    </a:lnTo>
                    <a:cubicBezTo>
                      <a:pt x="7466" y="655"/>
                      <a:pt x="6811" y="0"/>
                      <a:pt x="6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5"/>
              <p:cNvSpPr/>
              <p:nvPr/>
            </p:nvSpPr>
            <p:spPr>
              <a:xfrm>
                <a:off x="4125500" y="2394175"/>
                <a:ext cx="66700" cy="110750"/>
              </a:xfrm>
              <a:custGeom>
                <a:rect b="b" l="l" r="r" t="t"/>
                <a:pathLst>
                  <a:path extrusionOk="0" h="4430" w="2668">
                    <a:moveTo>
                      <a:pt x="1322" y="0"/>
                    </a:moveTo>
                    <a:cubicBezTo>
                      <a:pt x="1132" y="0"/>
                      <a:pt x="965" y="167"/>
                      <a:pt x="965" y="358"/>
                    </a:cubicBezTo>
                    <a:lnTo>
                      <a:pt x="965" y="608"/>
                    </a:lnTo>
                    <a:cubicBezTo>
                      <a:pt x="429" y="608"/>
                      <a:pt x="1" y="1036"/>
                      <a:pt x="1" y="1596"/>
                    </a:cubicBezTo>
                    <a:cubicBezTo>
                      <a:pt x="1" y="2132"/>
                      <a:pt x="441" y="2572"/>
                      <a:pt x="977" y="2572"/>
                    </a:cubicBezTo>
                    <a:lnTo>
                      <a:pt x="1679" y="2572"/>
                    </a:lnTo>
                    <a:cubicBezTo>
                      <a:pt x="1834" y="2572"/>
                      <a:pt x="1953" y="2691"/>
                      <a:pt x="1953" y="2846"/>
                    </a:cubicBezTo>
                    <a:cubicBezTo>
                      <a:pt x="1953" y="2989"/>
                      <a:pt x="1834" y="3108"/>
                      <a:pt x="1679" y="3108"/>
                    </a:cubicBezTo>
                    <a:lnTo>
                      <a:pt x="953" y="3108"/>
                    </a:lnTo>
                    <a:cubicBezTo>
                      <a:pt x="882" y="3108"/>
                      <a:pt x="786" y="3084"/>
                      <a:pt x="715" y="3037"/>
                    </a:cubicBezTo>
                    <a:cubicBezTo>
                      <a:pt x="650" y="2995"/>
                      <a:pt x="577" y="2975"/>
                      <a:pt x="505" y="2975"/>
                    </a:cubicBezTo>
                    <a:cubicBezTo>
                      <a:pt x="393" y="2975"/>
                      <a:pt x="285" y="3025"/>
                      <a:pt x="227" y="3120"/>
                    </a:cubicBezTo>
                    <a:cubicBezTo>
                      <a:pt x="120" y="3287"/>
                      <a:pt x="144" y="3513"/>
                      <a:pt x="310" y="3620"/>
                    </a:cubicBezTo>
                    <a:cubicBezTo>
                      <a:pt x="525" y="3763"/>
                      <a:pt x="739" y="3822"/>
                      <a:pt x="977" y="3822"/>
                    </a:cubicBezTo>
                    <a:lnTo>
                      <a:pt x="977" y="4072"/>
                    </a:lnTo>
                    <a:cubicBezTo>
                      <a:pt x="977" y="4275"/>
                      <a:pt x="1144" y="4430"/>
                      <a:pt x="1334" y="4430"/>
                    </a:cubicBezTo>
                    <a:cubicBezTo>
                      <a:pt x="1537" y="4430"/>
                      <a:pt x="1691" y="4275"/>
                      <a:pt x="1691" y="4072"/>
                    </a:cubicBezTo>
                    <a:lnTo>
                      <a:pt x="1691" y="3822"/>
                    </a:lnTo>
                    <a:cubicBezTo>
                      <a:pt x="2227" y="3822"/>
                      <a:pt x="2668" y="3394"/>
                      <a:pt x="2668" y="2846"/>
                    </a:cubicBezTo>
                    <a:cubicBezTo>
                      <a:pt x="2644" y="2286"/>
                      <a:pt x="2215" y="1858"/>
                      <a:pt x="1679" y="1858"/>
                    </a:cubicBezTo>
                    <a:lnTo>
                      <a:pt x="977" y="1858"/>
                    </a:lnTo>
                    <a:cubicBezTo>
                      <a:pt x="834" y="1858"/>
                      <a:pt x="715" y="1739"/>
                      <a:pt x="715" y="1596"/>
                    </a:cubicBezTo>
                    <a:cubicBezTo>
                      <a:pt x="715" y="1441"/>
                      <a:pt x="834" y="1322"/>
                      <a:pt x="977" y="1322"/>
                    </a:cubicBezTo>
                    <a:lnTo>
                      <a:pt x="1656" y="1322"/>
                    </a:lnTo>
                    <a:cubicBezTo>
                      <a:pt x="1751" y="1322"/>
                      <a:pt x="1870" y="1370"/>
                      <a:pt x="1953" y="1453"/>
                    </a:cubicBezTo>
                    <a:cubicBezTo>
                      <a:pt x="2020" y="1532"/>
                      <a:pt x="2112" y="1571"/>
                      <a:pt x="2204" y="1571"/>
                    </a:cubicBezTo>
                    <a:cubicBezTo>
                      <a:pt x="2293" y="1571"/>
                      <a:pt x="2383" y="1535"/>
                      <a:pt x="2453" y="1465"/>
                    </a:cubicBezTo>
                    <a:cubicBezTo>
                      <a:pt x="2608" y="1334"/>
                      <a:pt x="2608" y="1120"/>
                      <a:pt x="2465" y="965"/>
                    </a:cubicBezTo>
                    <a:cubicBezTo>
                      <a:pt x="2263" y="739"/>
                      <a:pt x="1977" y="608"/>
                      <a:pt x="1679" y="608"/>
                    </a:cubicBezTo>
                    <a:lnTo>
                      <a:pt x="1679" y="358"/>
                    </a:lnTo>
                    <a:cubicBezTo>
                      <a:pt x="1679" y="167"/>
                      <a:pt x="1525" y="0"/>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 name="Google Shape;1394;p65"/>
            <p:cNvGrpSpPr/>
            <p:nvPr/>
          </p:nvGrpSpPr>
          <p:grpSpPr>
            <a:xfrm>
              <a:off x="3378675" y="2299225"/>
              <a:ext cx="300375" cy="300350"/>
              <a:chOff x="3378675" y="2299225"/>
              <a:chExt cx="300375" cy="300350"/>
            </a:xfrm>
          </p:grpSpPr>
          <p:sp>
            <p:nvSpPr>
              <p:cNvPr id="1395" name="Google Shape;1395;p65"/>
              <p:cNvSpPr/>
              <p:nvPr/>
            </p:nvSpPr>
            <p:spPr>
              <a:xfrm>
                <a:off x="3378675" y="2299225"/>
                <a:ext cx="300375" cy="300350"/>
              </a:xfrm>
              <a:custGeom>
                <a:rect b="b" l="l" r="r" t="t"/>
                <a:pathLst>
                  <a:path extrusionOk="0" h="12014" w="12015">
                    <a:moveTo>
                      <a:pt x="11300" y="703"/>
                    </a:moveTo>
                    <a:lnTo>
                      <a:pt x="11300" y="1727"/>
                    </a:lnTo>
                    <a:lnTo>
                      <a:pt x="4490" y="1727"/>
                    </a:lnTo>
                    <a:lnTo>
                      <a:pt x="4156" y="703"/>
                    </a:lnTo>
                    <a:close/>
                    <a:moveTo>
                      <a:pt x="3418" y="703"/>
                    </a:moveTo>
                    <a:lnTo>
                      <a:pt x="3894" y="2191"/>
                    </a:lnTo>
                    <a:cubicBezTo>
                      <a:pt x="3930" y="2334"/>
                      <a:pt x="4073" y="2429"/>
                      <a:pt x="4228" y="2429"/>
                    </a:cubicBezTo>
                    <a:lnTo>
                      <a:pt x="11300" y="2429"/>
                    </a:lnTo>
                    <a:lnTo>
                      <a:pt x="11300" y="11299"/>
                    </a:lnTo>
                    <a:lnTo>
                      <a:pt x="703" y="11299"/>
                    </a:lnTo>
                    <a:lnTo>
                      <a:pt x="703" y="703"/>
                    </a:lnTo>
                    <a:close/>
                    <a:moveTo>
                      <a:pt x="358" y="0"/>
                    </a:moveTo>
                    <a:cubicBezTo>
                      <a:pt x="168" y="0"/>
                      <a:pt x="1" y="167"/>
                      <a:pt x="1" y="358"/>
                    </a:cubicBezTo>
                    <a:lnTo>
                      <a:pt x="1" y="11657"/>
                    </a:lnTo>
                    <a:cubicBezTo>
                      <a:pt x="1" y="11847"/>
                      <a:pt x="168" y="12014"/>
                      <a:pt x="358" y="12014"/>
                    </a:cubicBezTo>
                    <a:lnTo>
                      <a:pt x="11657" y="12014"/>
                    </a:lnTo>
                    <a:cubicBezTo>
                      <a:pt x="11848" y="12014"/>
                      <a:pt x="12014" y="11847"/>
                      <a:pt x="12014" y="11657"/>
                    </a:cubicBezTo>
                    <a:lnTo>
                      <a:pt x="12014" y="358"/>
                    </a:lnTo>
                    <a:cubicBezTo>
                      <a:pt x="12002" y="167"/>
                      <a:pt x="11848" y="0"/>
                      <a:pt x="116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5"/>
              <p:cNvSpPr/>
              <p:nvPr/>
            </p:nvSpPr>
            <p:spPr>
              <a:xfrm>
                <a:off x="3413500" y="2331675"/>
                <a:ext cx="31575" cy="17875"/>
              </a:xfrm>
              <a:custGeom>
                <a:rect b="b" l="l" r="r" t="t"/>
                <a:pathLst>
                  <a:path extrusionOk="0" h="715" w="1263">
                    <a:moveTo>
                      <a:pt x="358" y="0"/>
                    </a:moveTo>
                    <a:cubicBezTo>
                      <a:pt x="156" y="0"/>
                      <a:pt x="1" y="167"/>
                      <a:pt x="1" y="357"/>
                    </a:cubicBezTo>
                    <a:cubicBezTo>
                      <a:pt x="1" y="548"/>
                      <a:pt x="156" y="715"/>
                      <a:pt x="358" y="715"/>
                    </a:cubicBezTo>
                    <a:lnTo>
                      <a:pt x="906" y="715"/>
                    </a:lnTo>
                    <a:cubicBezTo>
                      <a:pt x="1096" y="715"/>
                      <a:pt x="1263" y="548"/>
                      <a:pt x="1263" y="357"/>
                    </a:cubicBezTo>
                    <a:cubicBezTo>
                      <a:pt x="1263" y="167"/>
                      <a:pt x="1096" y="0"/>
                      <a:pt x="9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5"/>
              <p:cNvSpPr/>
              <p:nvPr/>
            </p:nvSpPr>
            <p:spPr>
              <a:xfrm>
                <a:off x="3453100" y="2532875"/>
                <a:ext cx="151225" cy="17900"/>
              </a:xfrm>
              <a:custGeom>
                <a:rect b="b" l="l" r="r" t="t"/>
                <a:pathLst>
                  <a:path extrusionOk="0" h="716" w="6049">
                    <a:moveTo>
                      <a:pt x="358" y="1"/>
                    </a:moveTo>
                    <a:cubicBezTo>
                      <a:pt x="167" y="1"/>
                      <a:pt x="0" y="167"/>
                      <a:pt x="0" y="358"/>
                    </a:cubicBezTo>
                    <a:cubicBezTo>
                      <a:pt x="0" y="548"/>
                      <a:pt x="167" y="715"/>
                      <a:pt x="358" y="715"/>
                    </a:cubicBezTo>
                    <a:lnTo>
                      <a:pt x="5692" y="715"/>
                    </a:lnTo>
                    <a:cubicBezTo>
                      <a:pt x="5882" y="715"/>
                      <a:pt x="6049" y="548"/>
                      <a:pt x="6049" y="358"/>
                    </a:cubicBezTo>
                    <a:cubicBezTo>
                      <a:pt x="6049" y="167"/>
                      <a:pt x="5882" y="1"/>
                      <a:pt x="5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5"/>
              <p:cNvSpPr/>
              <p:nvPr/>
            </p:nvSpPr>
            <p:spPr>
              <a:xfrm>
                <a:off x="3456675" y="2387025"/>
                <a:ext cx="142900" cy="121775"/>
              </a:xfrm>
              <a:custGeom>
                <a:rect b="b" l="l" r="r" t="t"/>
                <a:pathLst>
                  <a:path extrusionOk="0" h="4871" w="5716">
                    <a:moveTo>
                      <a:pt x="2858" y="810"/>
                    </a:moveTo>
                    <a:lnTo>
                      <a:pt x="4227" y="1894"/>
                    </a:lnTo>
                    <a:lnTo>
                      <a:pt x="1489" y="1894"/>
                    </a:lnTo>
                    <a:lnTo>
                      <a:pt x="2858" y="810"/>
                    </a:lnTo>
                    <a:close/>
                    <a:moveTo>
                      <a:pt x="2501" y="2596"/>
                    </a:moveTo>
                    <a:lnTo>
                      <a:pt x="2501" y="4156"/>
                    </a:lnTo>
                    <a:lnTo>
                      <a:pt x="1500" y="4156"/>
                    </a:lnTo>
                    <a:lnTo>
                      <a:pt x="1500" y="2596"/>
                    </a:lnTo>
                    <a:close/>
                    <a:moveTo>
                      <a:pt x="4203" y="2596"/>
                    </a:moveTo>
                    <a:lnTo>
                      <a:pt x="4203" y="4156"/>
                    </a:lnTo>
                    <a:lnTo>
                      <a:pt x="3203" y="4156"/>
                    </a:lnTo>
                    <a:lnTo>
                      <a:pt x="3203" y="2596"/>
                    </a:lnTo>
                    <a:close/>
                    <a:moveTo>
                      <a:pt x="2853" y="1"/>
                    </a:moveTo>
                    <a:cubicBezTo>
                      <a:pt x="2777" y="1"/>
                      <a:pt x="2703" y="25"/>
                      <a:pt x="2643" y="72"/>
                    </a:cubicBezTo>
                    <a:lnTo>
                      <a:pt x="262" y="1965"/>
                    </a:lnTo>
                    <a:cubicBezTo>
                      <a:pt x="0" y="2180"/>
                      <a:pt x="143" y="2596"/>
                      <a:pt x="477" y="2596"/>
                    </a:cubicBezTo>
                    <a:lnTo>
                      <a:pt x="786" y="2596"/>
                    </a:lnTo>
                    <a:lnTo>
                      <a:pt x="786" y="4156"/>
                    </a:lnTo>
                    <a:lnTo>
                      <a:pt x="512" y="4156"/>
                    </a:lnTo>
                    <a:cubicBezTo>
                      <a:pt x="322" y="4156"/>
                      <a:pt x="155" y="4323"/>
                      <a:pt x="155" y="4513"/>
                    </a:cubicBezTo>
                    <a:cubicBezTo>
                      <a:pt x="155" y="4704"/>
                      <a:pt x="322" y="4870"/>
                      <a:pt x="512" y="4870"/>
                    </a:cubicBezTo>
                    <a:lnTo>
                      <a:pt x="5239" y="4870"/>
                    </a:lnTo>
                    <a:cubicBezTo>
                      <a:pt x="5430" y="4870"/>
                      <a:pt x="5596" y="4704"/>
                      <a:pt x="5596" y="4513"/>
                    </a:cubicBezTo>
                    <a:cubicBezTo>
                      <a:pt x="5596" y="4311"/>
                      <a:pt x="5430" y="4156"/>
                      <a:pt x="5239" y="4156"/>
                    </a:cubicBezTo>
                    <a:lnTo>
                      <a:pt x="4918" y="4156"/>
                    </a:lnTo>
                    <a:lnTo>
                      <a:pt x="4918" y="2596"/>
                    </a:lnTo>
                    <a:lnTo>
                      <a:pt x="5239" y="2596"/>
                    </a:lnTo>
                    <a:cubicBezTo>
                      <a:pt x="5561" y="2596"/>
                      <a:pt x="5715" y="2180"/>
                      <a:pt x="5453" y="1965"/>
                    </a:cubicBezTo>
                    <a:lnTo>
                      <a:pt x="3072" y="72"/>
                    </a:lnTo>
                    <a:cubicBezTo>
                      <a:pt x="3007" y="25"/>
                      <a:pt x="2929" y="1"/>
                      <a:pt x="28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 name="Google Shape;1399;p65"/>
            <p:cNvSpPr/>
            <p:nvPr/>
          </p:nvSpPr>
          <p:spPr>
            <a:xfrm>
              <a:off x="2119000" y="2299225"/>
              <a:ext cx="300350" cy="299825"/>
            </a:xfrm>
            <a:custGeom>
              <a:rect b="b" l="l" r="r" t="t"/>
              <a:pathLst>
                <a:path extrusionOk="0" h="11993" w="12014">
                  <a:moveTo>
                    <a:pt x="5966" y="750"/>
                  </a:moveTo>
                  <a:lnTo>
                    <a:pt x="9252" y="2334"/>
                  </a:lnTo>
                  <a:lnTo>
                    <a:pt x="2703" y="2334"/>
                  </a:lnTo>
                  <a:lnTo>
                    <a:pt x="5966" y="750"/>
                  </a:lnTo>
                  <a:close/>
                  <a:moveTo>
                    <a:pt x="10442" y="3048"/>
                  </a:moveTo>
                  <a:lnTo>
                    <a:pt x="10442" y="3739"/>
                  </a:lnTo>
                  <a:lnTo>
                    <a:pt x="1548" y="3739"/>
                  </a:lnTo>
                  <a:lnTo>
                    <a:pt x="1548" y="3048"/>
                  </a:lnTo>
                  <a:close/>
                  <a:moveTo>
                    <a:pt x="6442" y="4453"/>
                  </a:moveTo>
                  <a:lnTo>
                    <a:pt x="6442" y="5692"/>
                  </a:lnTo>
                  <a:cubicBezTo>
                    <a:pt x="6293" y="5668"/>
                    <a:pt x="6141" y="5656"/>
                    <a:pt x="5991" y="5656"/>
                  </a:cubicBezTo>
                  <a:cubicBezTo>
                    <a:pt x="5841" y="5656"/>
                    <a:pt x="5692" y="5668"/>
                    <a:pt x="5549" y="5692"/>
                  </a:cubicBezTo>
                  <a:lnTo>
                    <a:pt x="5549" y="4453"/>
                  </a:lnTo>
                  <a:close/>
                  <a:moveTo>
                    <a:pt x="8037" y="4429"/>
                  </a:moveTo>
                  <a:lnTo>
                    <a:pt x="8037" y="6406"/>
                  </a:lnTo>
                  <a:cubicBezTo>
                    <a:pt x="7763" y="6180"/>
                    <a:pt x="7466" y="6001"/>
                    <a:pt x="7144" y="5858"/>
                  </a:cubicBezTo>
                  <a:lnTo>
                    <a:pt x="7144" y="4429"/>
                  </a:lnTo>
                  <a:close/>
                  <a:moveTo>
                    <a:pt x="4835" y="4453"/>
                  </a:moveTo>
                  <a:lnTo>
                    <a:pt x="4835" y="5882"/>
                  </a:lnTo>
                  <a:cubicBezTo>
                    <a:pt x="4501" y="6013"/>
                    <a:pt x="4192" y="6192"/>
                    <a:pt x="3942" y="6418"/>
                  </a:cubicBezTo>
                  <a:lnTo>
                    <a:pt x="3942" y="4453"/>
                  </a:lnTo>
                  <a:close/>
                  <a:moveTo>
                    <a:pt x="3239" y="4453"/>
                  </a:moveTo>
                  <a:lnTo>
                    <a:pt x="3239" y="7001"/>
                  </a:lnTo>
                  <a:lnTo>
                    <a:pt x="2346" y="7001"/>
                  </a:lnTo>
                  <a:lnTo>
                    <a:pt x="2346" y="4453"/>
                  </a:lnTo>
                  <a:close/>
                  <a:moveTo>
                    <a:pt x="9645" y="4453"/>
                  </a:moveTo>
                  <a:lnTo>
                    <a:pt x="9645" y="7001"/>
                  </a:lnTo>
                  <a:lnTo>
                    <a:pt x="8752" y="7001"/>
                  </a:lnTo>
                  <a:lnTo>
                    <a:pt x="8752" y="4453"/>
                  </a:lnTo>
                  <a:close/>
                  <a:moveTo>
                    <a:pt x="3013" y="7692"/>
                  </a:moveTo>
                  <a:cubicBezTo>
                    <a:pt x="2930" y="7918"/>
                    <a:pt x="2870" y="8156"/>
                    <a:pt x="2834" y="8382"/>
                  </a:cubicBezTo>
                  <a:lnTo>
                    <a:pt x="1525" y="8382"/>
                  </a:lnTo>
                  <a:lnTo>
                    <a:pt x="1525" y="7692"/>
                  </a:lnTo>
                  <a:close/>
                  <a:moveTo>
                    <a:pt x="10430" y="7692"/>
                  </a:moveTo>
                  <a:lnTo>
                    <a:pt x="10430" y="8382"/>
                  </a:lnTo>
                  <a:lnTo>
                    <a:pt x="9133" y="8382"/>
                  </a:lnTo>
                  <a:cubicBezTo>
                    <a:pt x="9109" y="8144"/>
                    <a:pt x="9049" y="7906"/>
                    <a:pt x="8954" y="7692"/>
                  </a:cubicBezTo>
                  <a:close/>
                  <a:moveTo>
                    <a:pt x="5049" y="6549"/>
                  </a:moveTo>
                  <a:lnTo>
                    <a:pt x="5049" y="6549"/>
                  </a:lnTo>
                  <a:cubicBezTo>
                    <a:pt x="4835" y="7073"/>
                    <a:pt x="4715" y="7787"/>
                    <a:pt x="4692" y="8490"/>
                  </a:cubicBezTo>
                  <a:lnTo>
                    <a:pt x="3537" y="8490"/>
                  </a:lnTo>
                  <a:cubicBezTo>
                    <a:pt x="3656" y="7608"/>
                    <a:pt x="4251" y="6882"/>
                    <a:pt x="5049" y="6549"/>
                  </a:cubicBezTo>
                  <a:close/>
                  <a:moveTo>
                    <a:pt x="5978" y="6370"/>
                  </a:moveTo>
                  <a:cubicBezTo>
                    <a:pt x="6347" y="6537"/>
                    <a:pt x="6549" y="7894"/>
                    <a:pt x="6561" y="8490"/>
                  </a:cubicBezTo>
                  <a:lnTo>
                    <a:pt x="5394" y="8490"/>
                  </a:lnTo>
                  <a:cubicBezTo>
                    <a:pt x="5454" y="7204"/>
                    <a:pt x="5799" y="6454"/>
                    <a:pt x="5978" y="6370"/>
                  </a:cubicBezTo>
                  <a:close/>
                  <a:moveTo>
                    <a:pt x="6930" y="6549"/>
                  </a:moveTo>
                  <a:cubicBezTo>
                    <a:pt x="7728" y="6882"/>
                    <a:pt x="8323" y="7608"/>
                    <a:pt x="8442" y="8490"/>
                  </a:cubicBezTo>
                  <a:lnTo>
                    <a:pt x="7287" y="8490"/>
                  </a:lnTo>
                  <a:cubicBezTo>
                    <a:pt x="7263" y="7787"/>
                    <a:pt x="7144" y="7085"/>
                    <a:pt x="6930" y="6549"/>
                  </a:cubicBezTo>
                  <a:close/>
                  <a:moveTo>
                    <a:pt x="2822" y="9097"/>
                  </a:moveTo>
                  <a:cubicBezTo>
                    <a:pt x="2846" y="9335"/>
                    <a:pt x="2882" y="9561"/>
                    <a:pt x="2965" y="9775"/>
                  </a:cubicBezTo>
                  <a:lnTo>
                    <a:pt x="703" y="9775"/>
                  </a:lnTo>
                  <a:lnTo>
                    <a:pt x="703" y="9097"/>
                  </a:lnTo>
                  <a:close/>
                  <a:moveTo>
                    <a:pt x="11288" y="9097"/>
                  </a:moveTo>
                  <a:lnTo>
                    <a:pt x="11300" y="9775"/>
                  </a:lnTo>
                  <a:lnTo>
                    <a:pt x="9026" y="9775"/>
                  </a:lnTo>
                  <a:cubicBezTo>
                    <a:pt x="9109" y="9561"/>
                    <a:pt x="9145" y="9335"/>
                    <a:pt x="9168" y="9097"/>
                  </a:cubicBezTo>
                  <a:close/>
                  <a:moveTo>
                    <a:pt x="4692" y="9180"/>
                  </a:moveTo>
                  <a:cubicBezTo>
                    <a:pt x="4715" y="9883"/>
                    <a:pt x="4835" y="10585"/>
                    <a:pt x="5049" y="11121"/>
                  </a:cubicBezTo>
                  <a:cubicBezTo>
                    <a:pt x="4251" y="10787"/>
                    <a:pt x="3680" y="10061"/>
                    <a:pt x="3537" y="9180"/>
                  </a:cubicBezTo>
                  <a:close/>
                  <a:moveTo>
                    <a:pt x="8442" y="9180"/>
                  </a:moveTo>
                  <a:cubicBezTo>
                    <a:pt x="8323" y="10061"/>
                    <a:pt x="7728" y="10787"/>
                    <a:pt x="6930" y="11121"/>
                  </a:cubicBezTo>
                  <a:cubicBezTo>
                    <a:pt x="7144" y="10597"/>
                    <a:pt x="7263" y="9883"/>
                    <a:pt x="7287" y="9180"/>
                  </a:cubicBezTo>
                  <a:close/>
                  <a:moveTo>
                    <a:pt x="6585" y="9180"/>
                  </a:moveTo>
                  <a:cubicBezTo>
                    <a:pt x="6513" y="10490"/>
                    <a:pt x="6180" y="11228"/>
                    <a:pt x="5989" y="11299"/>
                  </a:cubicBezTo>
                  <a:cubicBezTo>
                    <a:pt x="5620" y="11133"/>
                    <a:pt x="5430" y="9775"/>
                    <a:pt x="5418" y="9180"/>
                  </a:cubicBezTo>
                  <a:close/>
                  <a:moveTo>
                    <a:pt x="5973" y="0"/>
                  </a:moveTo>
                  <a:cubicBezTo>
                    <a:pt x="5921" y="0"/>
                    <a:pt x="5870" y="12"/>
                    <a:pt x="5823" y="36"/>
                  </a:cubicBezTo>
                  <a:lnTo>
                    <a:pt x="1036" y="2370"/>
                  </a:lnTo>
                  <a:cubicBezTo>
                    <a:pt x="917" y="2429"/>
                    <a:pt x="846" y="2548"/>
                    <a:pt x="846" y="2679"/>
                  </a:cubicBezTo>
                  <a:lnTo>
                    <a:pt x="846" y="4060"/>
                  </a:lnTo>
                  <a:cubicBezTo>
                    <a:pt x="846" y="4263"/>
                    <a:pt x="1013" y="4418"/>
                    <a:pt x="1203" y="4418"/>
                  </a:cubicBezTo>
                  <a:lnTo>
                    <a:pt x="1667" y="4418"/>
                  </a:lnTo>
                  <a:lnTo>
                    <a:pt x="1667" y="6966"/>
                  </a:lnTo>
                  <a:lnTo>
                    <a:pt x="1203" y="6966"/>
                  </a:lnTo>
                  <a:cubicBezTo>
                    <a:pt x="1013" y="6966"/>
                    <a:pt x="846" y="7132"/>
                    <a:pt x="846" y="7323"/>
                  </a:cubicBezTo>
                  <a:lnTo>
                    <a:pt x="846" y="8370"/>
                  </a:lnTo>
                  <a:lnTo>
                    <a:pt x="358" y="8370"/>
                  </a:lnTo>
                  <a:cubicBezTo>
                    <a:pt x="167" y="8370"/>
                    <a:pt x="1" y="8525"/>
                    <a:pt x="1" y="8728"/>
                  </a:cubicBezTo>
                  <a:lnTo>
                    <a:pt x="1" y="10109"/>
                  </a:lnTo>
                  <a:cubicBezTo>
                    <a:pt x="1" y="10299"/>
                    <a:pt x="167" y="10466"/>
                    <a:pt x="358" y="10466"/>
                  </a:cubicBezTo>
                  <a:lnTo>
                    <a:pt x="3287" y="10466"/>
                  </a:lnTo>
                  <a:cubicBezTo>
                    <a:pt x="3906" y="11484"/>
                    <a:pt x="4957" y="11993"/>
                    <a:pt x="6006" y="11993"/>
                  </a:cubicBezTo>
                  <a:cubicBezTo>
                    <a:pt x="7055" y="11993"/>
                    <a:pt x="8103" y="11484"/>
                    <a:pt x="8716" y="10466"/>
                  </a:cubicBezTo>
                  <a:lnTo>
                    <a:pt x="11657" y="10466"/>
                  </a:lnTo>
                  <a:cubicBezTo>
                    <a:pt x="11847" y="10466"/>
                    <a:pt x="12014" y="10299"/>
                    <a:pt x="12014" y="10109"/>
                  </a:cubicBezTo>
                  <a:lnTo>
                    <a:pt x="12014" y="8728"/>
                  </a:lnTo>
                  <a:cubicBezTo>
                    <a:pt x="11990" y="8549"/>
                    <a:pt x="11835" y="8382"/>
                    <a:pt x="11633" y="8382"/>
                  </a:cubicBezTo>
                  <a:lnTo>
                    <a:pt x="11145" y="8382"/>
                  </a:lnTo>
                  <a:lnTo>
                    <a:pt x="11145" y="7335"/>
                  </a:lnTo>
                  <a:cubicBezTo>
                    <a:pt x="11145" y="7144"/>
                    <a:pt x="10978" y="6977"/>
                    <a:pt x="10788" y="6977"/>
                  </a:cubicBezTo>
                  <a:lnTo>
                    <a:pt x="10347" y="6977"/>
                  </a:lnTo>
                  <a:lnTo>
                    <a:pt x="10347" y="4441"/>
                  </a:lnTo>
                  <a:lnTo>
                    <a:pt x="10800" y="4441"/>
                  </a:lnTo>
                  <a:cubicBezTo>
                    <a:pt x="11002" y="4441"/>
                    <a:pt x="11157" y="4275"/>
                    <a:pt x="11157" y="4084"/>
                  </a:cubicBezTo>
                  <a:lnTo>
                    <a:pt x="11157" y="2679"/>
                  </a:lnTo>
                  <a:cubicBezTo>
                    <a:pt x="11157" y="2548"/>
                    <a:pt x="11085" y="2429"/>
                    <a:pt x="10966" y="2370"/>
                  </a:cubicBezTo>
                  <a:lnTo>
                    <a:pt x="6132" y="36"/>
                  </a:lnTo>
                  <a:cubicBezTo>
                    <a:pt x="6079" y="12"/>
                    <a:pt x="6025" y="0"/>
                    <a:pt x="59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0" name="Google Shape;1400;p65"/>
            <p:cNvGrpSpPr/>
            <p:nvPr/>
          </p:nvGrpSpPr>
          <p:grpSpPr>
            <a:xfrm>
              <a:off x="5197375" y="2305475"/>
              <a:ext cx="300650" cy="287250"/>
              <a:chOff x="5197375" y="2305475"/>
              <a:chExt cx="300650" cy="287250"/>
            </a:xfrm>
          </p:grpSpPr>
          <p:sp>
            <p:nvSpPr>
              <p:cNvPr id="1401" name="Google Shape;1401;p65"/>
              <p:cNvSpPr/>
              <p:nvPr/>
            </p:nvSpPr>
            <p:spPr>
              <a:xfrm>
                <a:off x="5197375" y="2305475"/>
                <a:ext cx="300650" cy="287250"/>
              </a:xfrm>
              <a:custGeom>
                <a:rect b="b" l="l" r="r" t="t"/>
                <a:pathLst>
                  <a:path extrusionOk="0" h="11490" w="12026">
                    <a:moveTo>
                      <a:pt x="10990" y="1370"/>
                    </a:moveTo>
                    <a:cubicBezTo>
                      <a:pt x="11180" y="1370"/>
                      <a:pt x="11347" y="1536"/>
                      <a:pt x="11347" y="1727"/>
                    </a:cubicBezTo>
                    <a:lnTo>
                      <a:pt x="11347" y="3191"/>
                    </a:lnTo>
                    <a:lnTo>
                      <a:pt x="714" y="3191"/>
                    </a:lnTo>
                    <a:lnTo>
                      <a:pt x="714" y="1727"/>
                    </a:lnTo>
                    <a:cubicBezTo>
                      <a:pt x="714" y="1536"/>
                      <a:pt x="881" y="1370"/>
                      <a:pt x="1072" y="1370"/>
                    </a:cubicBezTo>
                    <a:lnTo>
                      <a:pt x="1881" y="1370"/>
                    </a:lnTo>
                    <a:lnTo>
                      <a:pt x="1881" y="1691"/>
                    </a:lnTo>
                    <a:cubicBezTo>
                      <a:pt x="1881" y="1882"/>
                      <a:pt x="2048" y="2048"/>
                      <a:pt x="2238" y="2048"/>
                    </a:cubicBezTo>
                    <a:cubicBezTo>
                      <a:pt x="2429" y="2048"/>
                      <a:pt x="2596" y="1882"/>
                      <a:pt x="2596" y="1691"/>
                    </a:cubicBezTo>
                    <a:lnTo>
                      <a:pt x="2596" y="1370"/>
                    </a:lnTo>
                    <a:lnTo>
                      <a:pt x="4405" y="1370"/>
                    </a:lnTo>
                    <a:lnTo>
                      <a:pt x="4405" y="1691"/>
                    </a:lnTo>
                    <a:cubicBezTo>
                      <a:pt x="4405" y="1882"/>
                      <a:pt x="4572" y="2048"/>
                      <a:pt x="4763" y="2048"/>
                    </a:cubicBezTo>
                    <a:cubicBezTo>
                      <a:pt x="4965" y="2048"/>
                      <a:pt x="5120" y="1882"/>
                      <a:pt x="5120" y="1691"/>
                    </a:cubicBezTo>
                    <a:lnTo>
                      <a:pt x="5120" y="1370"/>
                    </a:lnTo>
                    <a:lnTo>
                      <a:pt x="6941" y="1370"/>
                    </a:lnTo>
                    <a:lnTo>
                      <a:pt x="6941" y="1691"/>
                    </a:lnTo>
                    <a:cubicBezTo>
                      <a:pt x="6941" y="1882"/>
                      <a:pt x="7108" y="2048"/>
                      <a:pt x="7299" y="2048"/>
                    </a:cubicBezTo>
                    <a:cubicBezTo>
                      <a:pt x="7489" y="2048"/>
                      <a:pt x="7656" y="1882"/>
                      <a:pt x="7656" y="1691"/>
                    </a:cubicBezTo>
                    <a:lnTo>
                      <a:pt x="7656" y="1370"/>
                    </a:lnTo>
                    <a:lnTo>
                      <a:pt x="9466" y="1370"/>
                    </a:lnTo>
                    <a:lnTo>
                      <a:pt x="9466" y="1691"/>
                    </a:lnTo>
                    <a:cubicBezTo>
                      <a:pt x="9466" y="1882"/>
                      <a:pt x="9632" y="2048"/>
                      <a:pt x="9823" y="2048"/>
                    </a:cubicBezTo>
                    <a:cubicBezTo>
                      <a:pt x="10025" y="2048"/>
                      <a:pt x="10180" y="1882"/>
                      <a:pt x="10180" y="1691"/>
                    </a:cubicBezTo>
                    <a:lnTo>
                      <a:pt x="10180" y="1370"/>
                    </a:lnTo>
                    <a:close/>
                    <a:moveTo>
                      <a:pt x="11311" y="3906"/>
                    </a:moveTo>
                    <a:lnTo>
                      <a:pt x="11311" y="10454"/>
                    </a:lnTo>
                    <a:cubicBezTo>
                      <a:pt x="11311" y="10645"/>
                      <a:pt x="11156" y="10811"/>
                      <a:pt x="10954" y="10811"/>
                    </a:cubicBezTo>
                    <a:lnTo>
                      <a:pt x="1072" y="10811"/>
                    </a:lnTo>
                    <a:cubicBezTo>
                      <a:pt x="881" y="10811"/>
                      <a:pt x="714" y="10645"/>
                      <a:pt x="714" y="10454"/>
                    </a:cubicBezTo>
                    <a:lnTo>
                      <a:pt x="714" y="3906"/>
                    </a:lnTo>
                    <a:close/>
                    <a:moveTo>
                      <a:pt x="2215" y="0"/>
                    </a:moveTo>
                    <a:cubicBezTo>
                      <a:pt x="2024" y="0"/>
                      <a:pt x="1857" y="167"/>
                      <a:pt x="1857" y="358"/>
                    </a:cubicBezTo>
                    <a:lnTo>
                      <a:pt x="1857" y="679"/>
                    </a:lnTo>
                    <a:lnTo>
                      <a:pt x="1060" y="679"/>
                    </a:lnTo>
                    <a:cubicBezTo>
                      <a:pt x="476" y="679"/>
                      <a:pt x="0" y="1155"/>
                      <a:pt x="0" y="1727"/>
                    </a:cubicBezTo>
                    <a:lnTo>
                      <a:pt x="0" y="10442"/>
                    </a:lnTo>
                    <a:cubicBezTo>
                      <a:pt x="0" y="11014"/>
                      <a:pt x="476" y="11490"/>
                      <a:pt x="1060" y="11490"/>
                    </a:cubicBezTo>
                    <a:lnTo>
                      <a:pt x="10942" y="11490"/>
                    </a:lnTo>
                    <a:cubicBezTo>
                      <a:pt x="11525" y="11490"/>
                      <a:pt x="12002" y="11014"/>
                      <a:pt x="12002" y="10442"/>
                    </a:cubicBezTo>
                    <a:lnTo>
                      <a:pt x="12002" y="1727"/>
                    </a:lnTo>
                    <a:cubicBezTo>
                      <a:pt x="12025" y="1155"/>
                      <a:pt x="11549" y="679"/>
                      <a:pt x="10978" y="679"/>
                    </a:cubicBezTo>
                    <a:lnTo>
                      <a:pt x="10168" y="679"/>
                    </a:lnTo>
                    <a:lnTo>
                      <a:pt x="10168" y="358"/>
                    </a:lnTo>
                    <a:cubicBezTo>
                      <a:pt x="10168" y="167"/>
                      <a:pt x="10001" y="0"/>
                      <a:pt x="9811" y="0"/>
                    </a:cubicBezTo>
                    <a:cubicBezTo>
                      <a:pt x="9620" y="0"/>
                      <a:pt x="9454" y="167"/>
                      <a:pt x="9454" y="358"/>
                    </a:cubicBezTo>
                    <a:lnTo>
                      <a:pt x="9454" y="679"/>
                    </a:lnTo>
                    <a:lnTo>
                      <a:pt x="7632" y="679"/>
                    </a:lnTo>
                    <a:lnTo>
                      <a:pt x="7632" y="358"/>
                    </a:lnTo>
                    <a:cubicBezTo>
                      <a:pt x="7632" y="167"/>
                      <a:pt x="7477" y="0"/>
                      <a:pt x="7275" y="0"/>
                    </a:cubicBezTo>
                    <a:cubicBezTo>
                      <a:pt x="7084" y="0"/>
                      <a:pt x="6918" y="167"/>
                      <a:pt x="6918" y="358"/>
                    </a:cubicBezTo>
                    <a:lnTo>
                      <a:pt x="6918" y="679"/>
                    </a:lnTo>
                    <a:lnTo>
                      <a:pt x="5108" y="679"/>
                    </a:lnTo>
                    <a:lnTo>
                      <a:pt x="5108" y="358"/>
                    </a:lnTo>
                    <a:cubicBezTo>
                      <a:pt x="5108" y="167"/>
                      <a:pt x="4941" y="0"/>
                      <a:pt x="4751" y="0"/>
                    </a:cubicBezTo>
                    <a:cubicBezTo>
                      <a:pt x="4560" y="0"/>
                      <a:pt x="4393" y="167"/>
                      <a:pt x="4393" y="358"/>
                    </a:cubicBezTo>
                    <a:lnTo>
                      <a:pt x="4393" y="679"/>
                    </a:lnTo>
                    <a:lnTo>
                      <a:pt x="2572" y="679"/>
                    </a:lnTo>
                    <a:lnTo>
                      <a:pt x="2572" y="358"/>
                    </a:lnTo>
                    <a:cubicBezTo>
                      <a:pt x="2572" y="167"/>
                      <a:pt x="2417" y="0"/>
                      <a:pt x="2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5"/>
              <p:cNvSpPr/>
              <p:nvPr/>
            </p:nvSpPr>
            <p:spPr>
              <a:xfrm>
                <a:off x="5307500" y="2423950"/>
                <a:ext cx="80975" cy="134550"/>
              </a:xfrm>
              <a:custGeom>
                <a:rect b="b" l="l" r="r" t="t"/>
                <a:pathLst>
                  <a:path extrusionOk="0" h="5382" w="3239">
                    <a:moveTo>
                      <a:pt x="1632" y="0"/>
                    </a:moveTo>
                    <a:cubicBezTo>
                      <a:pt x="1429" y="0"/>
                      <a:pt x="1262" y="167"/>
                      <a:pt x="1262" y="357"/>
                    </a:cubicBezTo>
                    <a:lnTo>
                      <a:pt x="1262" y="714"/>
                    </a:lnTo>
                    <a:cubicBezTo>
                      <a:pt x="453" y="714"/>
                      <a:pt x="12" y="1274"/>
                      <a:pt x="12" y="1869"/>
                    </a:cubicBezTo>
                    <a:cubicBezTo>
                      <a:pt x="0" y="2512"/>
                      <a:pt x="524" y="3036"/>
                      <a:pt x="1167" y="3036"/>
                    </a:cubicBezTo>
                    <a:lnTo>
                      <a:pt x="2060" y="3036"/>
                    </a:lnTo>
                    <a:cubicBezTo>
                      <a:pt x="2310" y="3036"/>
                      <a:pt x="2524" y="3239"/>
                      <a:pt x="2524" y="3501"/>
                    </a:cubicBezTo>
                    <a:cubicBezTo>
                      <a:pt x="2524" y="3751"/>
                      <a:pt x="2310" y="3953"/>
                      <a:pt x="2060" y="3953"/>
                    </a:cubicBezTo>
                    <a:lnTo>
                      <a:pt x="1120" y="3953"/>
                    </a:lnTo>
                    <a:cubicBezTo>
                      <a:pt x="1000" y="3953"/>
                      <a:pt x="870" y="3917"/>
                      <a:pt x="762" y="3834"/>
                    </a:cubicBezTo>
                    <a:cubicBezTo>
                      <a:pt x="698" y="3797"/>
                      <a:pt x="627" y="3778"/>
                      <a:pt x="557" y="3778"/>
                    </a:cubicBezTo>
                    <a:cubicBezTo>
                      <a:pt x="446" y="3778"/>
                      <a:pt x="340" y="3827"/>
                      <a:pt x="274" y="3929"/>
                    </a:cubicBezTo>
                    <a:cubicBezTo>
                      <a:pt x="167" y="4096"/>
                      <a:pt x="203" y="4310"/>
                      <a:pt x="358" y="4417"/>
                    </a:cubicBezTo>
                    <a:cubicBezTo>
                      <a:pt x="692" y="4651"/>
                      <a:pt x="992" y="4668"/>
                      <a:pt x="1177" y="4668"/>
                    </a:cubicBezTo>
                    <a:cubicBezTo>
                      <a:pt x="1209" y="4668"/>
                      <a:pt x="1238" y="4667"/>
                      <a:pt x="1262" y="4667"/>
                    </a:cubicBezTo>
                    <a:lnTo>
                      <a:pt x="1262" y="5025"/>
                    </a:lnTo>
                    <a:cubicBezTo>
                      <a:pt x="1262" y="5227"/>
                      <a:pt x="1429" y="5382"/>
                      <a:pt x="1632" y="5382"/>
                    </a:cubicBezTo>
                    <a:cubicBezTo>
                      <a:pt x="1822" y="5382"/>
                      <a:pt x="1989" y="5227"/>
                      <a:pt x="1989" y="5025"/>
                    </a:cubicBezTo>
                    <a:lnTo>
                      <a:pt x="1989" y="4667"/>
                    </a:lnTo>
                    <a:cubicBezTo>
                      <a:pt x="2798" y="4667"/>
                      <a:pt x="3239" y="4108"/>
                      <a:pt x="3239" y="3512"/>
                    </a:cubicBezTo>
                    <a:cubicBezTo>
                      <a:pt x="3239" y="2869"/>
                      <a:pt x="2715" y="2346"/>
                      <a:pt x="2072" y="2346"/>
                    </a:cubicBezTo>
                    <a:lnTo>
                      <a:pt x="1179" y="2346"/>
                    </a:lnTo>
                    <a:cubicBezTo>
                      <a:pt x="929" y="2346"/>
                      <a:pt x="715" y="2143"/>
                      <a:pt x="715" y="1893"/>
                    </a:cubicBezTo>
                    <a:cubicBezTo>
                      <a:pt x="715" y="1631"/>
                      <a:pt x="929" y="1429"/>
                      <a:pt x="1179" y="1429"/>
                    </a:cubicBezTo>
                    <a:lnTo>
                      <a:pt x="2048" y="1429"/>
                    </a:lnTo>
                    <a:cubicBezTo>
                      <a:pt x="2227" y="1429"/>
                      <a:pt x="2382" y="1500"/>
                      <a:pt x="2501" y="1631"/>
                    </a:cubicBezTo>
                    <a:cubicBezTo>
                      <a:pt x="2575" y="1712"/>
                      <a:pt x="2669" y="1750"/>
                      <a:pt x="2764" y="1750"/>
                    </a:cubicBezTo>
                    <a:cubicBezTo>
                      <a:pt x="2851" y="1750"/>
                      <a:pt x="2938" y="1718"/>
                      <a:pt x="3013" y="1655"/>
                    </a:cubicBezTo>
                    <a:cubicBezTo>
                      <a:pt x="3156" y="1512"/>
                      <a:pt x="3156" y="1298"/>
                      <a:pt x="3025" y="1143"/>
                    </a:cubicBezTo>
                    <a:cubicBezTo>
                      <a:pt x="2775" y="857"/>
                      <a:pt x="2429" y="714"/>
                      <a:pt x="1989" y="714"/>
                    </a:cubicBezTo>
                    <a:lnTo>
                      <a:pt x="1989" y="357"/>
                    </a:lnTo>
                    <a:cubicBezTo>
                      <a:pt x="1989" y="167"/>
                      <a:pt x="1822" y="0"/>
                      <a:pt x="1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65"/>
            <p:cNvGrpSpPr/>
            <p:nvPr/>
          </p:nvGrpSpPr>
          <p:grpSpPr>
            <a:xfrm>
              <a:off x="2747950" y="2307550"/>
              <a:ext cx="300950" cy="284600"/>
              <a:chOff x="2747950" y="2307550"/>
              <a:chExt cx="300950" cy="284600"/>
            </a:xfrm>
          </p:grpSpPr>
          <p:sp>
            <p:nvSpPr>
              <p:cNvPr id="1404" name="Google Shape;1404;p65"/>
              <p:cNvSpPr/>
              <p:nvPr/>
            </p:nvSpPr>
            <p:spPr>
              <a:xfrm>
                <a:off x="2747950" y="2307550"/>
                <a:ext cx="300950" cy="284600"/>
              </a:xfrm>
              <a:custGeom>
                <a:rect b="b" l="l" r="r" t="t"/>
                <a:pathLst>
                  <a:path extrusionOk="0" h="11384" w="12038">
                    <a:moveTo>
                      <a:pt x="9740" y="2692"/>
                    </a:moveTo>
                    <a:lnTo>
                      <a:pt x="9549" y="3715"/>
                    </a:lnTo>
                    <a:cubicBezTo>
                      <a:pt x="9252" y="3549"/>
                      <a:pt x="8918" y="3406"/>
                      <a:pt x="8549" y="3287"/>
                    </a:cubicBezTo>
                    <a:cubicBezTo>
                      <a:pt x="8835" y="2930"/>
                      <a:pt x="9240" y="2739"/>
                      <a:pt x="9740" y="2692"/>
                    </a:cubicBezTo>
                    <a:close/>
                    <a:moveTo>
                      <a:pt x="3358" y="691"/>
                    </a:moveTo>
                    <a:cubicBezTo>
                      <a:pt x="5323" y="691"/>
                      <a:pt x="6585" y="2775"/>
                      <a:pt x="5680" y="4513"/>
                    </a:cubicBezTo>
                    <a:cubicBezTo>
                      <a:pt x="5632" y="4597"/>
                      <a:pt x="5632" y="4680"/>
                      <a:pt x="5644" y="4775"/>
                    </a:cubicBezTo>
                    <a:cubicBezTo>
                      <a:pt x="5846" y="5442"/>
                      <a:pt x="5763" y="5168"/>
                      <a:pt x="5966" y="5918"/>
                    </a:cubicBezTo>
                    <a:lnTo>
                      <a:pt x="4799" y="5609"/>
                    </a:lnTo>
                    <a:cubicBezTo>
                      <a:pt x="4766" y="5594"/>
                      <a:pt x="4731" y="5588"/>
                      <a:pt x="4697" y="5588"/>
                    </a:cubicBezTo>
                    <a:cubicBezTo>
                      <a:pt x="4644" y="5588"/>
                      <a:pt x="4592" y="5604"/>
                      <a:pt x="4549" y="5632"/>
                    </a:cubicBezTo>
                    <a:cubicBezTo>
                      <a:pt x="4157" y="5840"/>
                      <a:pt x="3747" y="5936"/>
                      <a:pt x="3347" y="5936"/>
                    </a:cubicBezTo>
                    <a:cubicBezTo>
                      <a:pt x="1984" y="5936"/>
                      <a:pt x="739" y="4830"/>
                      <a:pt x="739" y="3311"/>
                    </a:cubicBezTo>
                    <a:cubicBezTo>
                      <a:pt x="739" y="1870"/>
                      <a:pt x="1917" y="691"/>
                      <a:pt x="3358" y="691"/>
                    </a:cubicBezTo>
                    <a:close/>
                    <a:moveTo>
                      <a:pt x="6692" y="3668"/>
                    </a:moveTo>
                    <a:cubicBezTo>
                      <a:pt x="8061" y="3775"/>
                      <a:pt x="9656" y="4144"/>
                      <a:pt x="10216" y="5382"/>
                    </a:cubicBezTo>
                    <a:cubicBezTo>
                      <a:pt x="10264" y="5501"/>
                      <a:pt x="10371" y="5573"/>
                      <a:pt x="10502" y="5597"/>
                    </a:cubicBezTo>
                    <a:lnTo>
                      <a:pt x="11359" y="5692"/>
                    </a:lnTo>
                    <a:lnTo>
                      <a:pt x="11359" y="7287"/>
                    </a:lnTo>
                    <a:lnTo>
                      <a:pt x="10609" y="7287"/>
                    </a:lnTo>
                    <a:cubicBezTo>
                      <a:pt x="10454" y="7287"/>
                      <a:pt x="10323" y="7383"/>
                      <a:pt x="10276" y="7525"/>
                    </a:cubicBezTo>
                    <a:cubicBezTo>
                      <a:pt x="10073" y="8109"/>
                      <a:pt x="9656" y="8549"/>
                      <a:pt x="9002" y="8871"/>
                    </a:cubicBezTo>
                    <a:cubicBezTo>
                      <a:pt x="8894" y="8907"/>
                      <a:pt x="8823" y="9014"/>
                      <a:pt x="8799" y="9133"/>
                    </a:cubicBezTo>
                    <a:lnTo>
                      <a:pt x="8585" y="10669"/>
                    </a:lnTo>
                    <a:lnTo>
                      <a:pt x="7466" y="10669"/>
                    </a:lnTo>
                    <a:lnTo>
                      <a:pt x="7466" y="9728"/>
                    </a:lnTo>
                    <a:cubicBezTo>
                      <a:pt x="7466" y="9533"/>
                      <a:pt x="7299" y="9370"/>
                      <a:pt x="7094" y="9370"/>
                    </a:cubicBezTo>
                    <a:cubicBezTo>
                      <a:pt x="7087" y="9370"/>
                      <a:pt x="7080" y="9371"/>
                      <a:pt x="7073" y="9371"/>
                    </a:cubicBezTo>
                    <a:cubicBezTo>
                      <a:pt x="6695" y="9411"/>
                      <a:pt x="6165" y="9446"/>
                      <a:pt x="5685" y="9446"/>
                    </a:cubicBezTo>
                    <a:cubicBezTo>
                      <a:pt x="5454" y="9446"/>
                      <a:pt x="5234" y="9438"/>
                      <a:pt x="5049" y="9419"/>
                    </a:cubicBezTo>
                    <a:cubicBezTo>
                      <a:pt x="5041" y="9418"/>
                      <a:pt x="5034" y="9418"/>
                      <a:pt x="5027" y="9418"/>
                    </a:cubicBezTo>
                    <a:cubicBezTo>
                      <a:pt x="4834" y="9418"/>
                      <a:pt x="4668" y="9569"/>
                      <a:pt x="4668" y="9776"/>
                    </a:cubicBezTo>
                    <a:lnTo>
                      <a:pt x="4668" y="10657"/>
                    </a:lnTo>
                    <a:lnTo>
                      <a:pt x="3549" y="10657"/>
                    </a:lnTo>
                    <a:lnTo>
                      <a:pt x="3310" y="8990"/>
                    </a:lnTo>
                    <a:cubicBezTo>
                      <a:pt x="3299" y="8895"/>
                      <a:pt x="3251" y="8811"/>
                      <a:pt x="3179" y="8752"/>
                    </a:cubicBezTo>
                    <a:cubicBezTo>
                      <a:pt x="2417" y="8192"/>
                      <a:pt x="2036" y="7335"/>
                      <a:pt x="2072" y="6382"/>
                    </a:cubicBezTo>
                    <a:lnTo>
                      <a:pt x="2072" y="6382"/>
                    </a:lnTo>
                    <a:cubicBezTo>
                      <a:pt x="2490" y="6555"/>
                      <a:pt x="2929" y="6637"/>
                      <a:pt x="3361" y="6637"/>
                    </a:cubicBezTo>
                    <a:cubicBezTo>
                      <a:pt x="3853" y="6637"/>
                      <a:pt x="4338" y="6531"/>
                      <a:pt x="4775" y="6335"/>
                    </a:cubicBezTo>
                    <a:lnTo>
                      <a:pt x="6406" y="6763"/>
                    </a:lnTo>
                    <a:cubicBezTo>
                      <a:pt x="6441" y="6775"/>
                      <a:pt x="6475" y="6780"/>
                      <a:pt x="6509" y="6780"/>
                    </a:cubicBezTo>
                    <a:cubicBezTo>
                      <a:pt x="6722" y="6780"/>
                      <a:pt x="6907" y="6571"/>
                      <a:pt x="6835" y="6335"/>
                    </a:cubicBezTo>
                    <a:cubicBezTo>
                      <a:pt x="6478" y="5037"/>
                      <a:pt x="6525" y="5192"/>
                      <a:pt x="6394" y="4728"/>
                    </a:cubicBezTo>
                    <a:cubicBezTo>
                      <a:pt x="6537" y="4382"/>
                      <a:pt x="6644" y="4025"/>
                      <a:pt x="6692" y="3668"/>
                    </a:cubicBezTo>
                    <a:close/>
                    <a:moveTo>
                      <a:pt x="3334" y="1"/>
                    </a:moveTo>
                    <a:cubicBezTo>
                      <a:pt x="1513" y="1"/>
                      <a:pt x="1" y="1489"/>
                      <a:pt x="1" y="3334"/>
                    </a:cubicBezTo>
                    <a:cubicBezTo>
                      <a:pt x="1" y="4430"/>
                      <a:pt x="548" y="5418"/>
                      <a:pt x="1382" y="6025"/>
                    </a:cubicBezTo>
                    <a:cubicBezTo>
                      <a:pt x="1322" y="6442"/>
                      <a:pt x="1334" y="6859"/>
                      <a:pt x="1405" y="7264"/>
                    </a:cubicBezTo>
                    <a:lnTo>
                      <a:pt x="1120" y="7264"/>
                    </a:lnTo>
                    <a:cubicBezTo>
                      <a:pt x="905" y="7264"/>
                      <a:pt x="727" y="7085"/>
                      <a:pt x="727" y="6859"/>
                    </a:cubicBezTo>
                    <a:lnTo>
                      <a:pt x="727" y="6692"/>
                    </a:lnTo>
                    <a:cubicBezTo>
                      <a:pt x="727" y="6502"/>
                      <a:pt x="560" y="6335"/>
                      <a:pt x="370" y="6335"/>
                    </a:cubicBezTo>
                    <a:cubicBezTo>
                      <a:pt x="167" y="6335"/>
                      <a:pt x="12" y="6502"/>
                      <a:pt x="12" y="6692"/>
                    </a:cubicBezTo>
                    <a:lnTo>
                      <a:pt x="12" y="6859"/>
                    </a:lnTo>
                    <a:cubicBezTo>
                      <a:pt x="12" y="7466"/>
                      <a:pt x="512" y="7978"/>
                      <a:pt x="1120" y="7978"/>
                    </a:cubicBezTo>
                    <a:lnTo>
                      <a:pt x="1632" y="7978"/>
                    </a:lnTo>
                    <a:cubicBezTo>
                      <a:pt x="1834" y="8454"/>
                      <a:pt x="2167" y="8895"/>
                      <a:pt x="2608" y="9252"/>
                    </a:cubicBezTo>
                    <a:lnTo>
                      <a:pt x="2870" y="11085"/>
                    </a:lnTo>
                    <a:cubicBezTo>
                      <a:pt x="2894" y="11264"/>
                      <a:pt x="3049" y="11383"/>
                      <a:pt x="3203" y="11383"/>
                    </a:cubicBezTo>
                    <a:lnTo>
                      <a:pt x="4977" y="11383"/>
                    </a:lnTo>
                    <a:cubicBezTo>
                      <a:pt x="5168" y="11383"/>
                      <a:pt x="5335" y="11216"/>
                      <a:pt x="5335" y="11026"/>
                    </a:cubicBezTo>
                    <a:lnTo>
                      <a:pt x="5335" y="10157"/>
                    </a:lnTo>
                    <a:cubicBezTo>
                      <a:pt x="5421" y="10163"/>
                      <a:pt x="5528" y="10166"/>
                      <a:pt x="5648" y="10166"/>
                    </a:cubicBezTo>
                    <a:cubicBezTo>
                      <a:pt x="5960" y="10166"/>
                      <a:pt x="6362" y="10147"/>
                      <a:pt x="6739" y="10121"/>
                    </a:cubicBezTo>
                    <a:lnTo>
                      <a:pt x="6739" y="11014"/>
                    </a:lnTo>
                    <a:cubicBezTo>
                      <a:pt x="6739" y="11205"/>
                      <a:pt x="6894" y="11371"/>
                      <a:pt x="7097" y="11371"/>
                    </a:cubicBezTo>
                    <a:lnTo>
                      <a:pt x="8859" y="11371"/>
                    </a:lnTo>
                    <a:cubicBezTo>
                      <a:pt x="9037" y="11371"/>
                      <a:pt x="9192" y="11228"/>
                      <a:pt x="9204" y="11074"/>
                    </a:cubicBezTo>
                    <a:lnTo>
                      <a:pt x="9442" y="9419"/>
                    </a:lnTo>
                    <a:cubicBezTo>
                      <a:pt x="10085" y="9073"/>
                      <a:pt x="10526" y="8597"/>
                      <a:pt x="10811" y="8002"/>
                    </a:cubicBezTo>
                    <a:lnTo>
                      <a:pt x="11657" y="8002"/>
                    </a:lnTo>
                    <a:cubicBezTo>
                      <a:pt x="11859" y="8002"/>
                      <a:pt x="12014" y="7835"/>
                      <a:pt x="12014" y="7645"/>
                    </a:cubicBezTo>
                    <a:lnTo>
                      <a:pt x="12014" y="5394"/>
                    </a:lnTo>
                    <a:cubicBezTo>
                      <a:pt x="12038" y="5204"/>
                      <a:pt x="11895" y="5061"/>
                      <a:pt x="11716" y="5025"/>
                    </a:cubicBezTo>
                    <a:lnTo>
                      <a:pt x="10740" y="4906"/>
                    </a:lnTo>
                    <a:cubicBezTo>
                      <a:pt x="10585" y="4632"/>
                      <a:pt x="10395" y="4382"/>
                      <a:pt x="10168" y="4168"/>
                    </a:cubicBezTo>
                    <a:lnTo>
                      <a:pt x="10514" y="2394"/>
                    </a:lnTo>
                    <a:cubicBezTo>
                      <a:pt x="10561" y="2180"/>
                      <a:pt x="10395" y="1989"/>
                      <a:pt x="10180" y="1977"/>
                    </a:cubicBezTo>
                    <a:cubicBezTo>
                      <a:pt x="10120" y="1974"/>
                      <a:pt x="10061" y="1973"/>
                      <a:pt x="10001" y="1973"/>
                    </a:cubicBezTo>
                    <a:cubicBezTo>
                      <a:pt x="9078" y="1973"/>
                      <a:pt x="8291" y="2325"/>
                      <a:pt x="7799" y="3108"/>
                    </a:cubicBezTo>
                    <a:cubicBezTo>
                      <a:pt x="7442" y="3037"/>
                      <a:pt x="7061" y="2989"/>
                      <a:pt x="6644" y="2953"/>
                    </a:cubicBezTo>
                    <a:cubicBezTo>
                      <a:pt x="6466" y="1287"/>
                      <a:pt x="5049" y="1"/>
                      <a:pt x="3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5"/>
              <p:cNvSpPr/>
              <p:nvPr/>
            </p:nvSpPr>
            <p:spPr>
              <a:xfrm>
                <a:off x="2960475" y="2441800"/>
                <a:ext cx="17875" cy="20275"/>
              </a:xfrm>
              <a:custGeom>
                <a:rect b="b" l="l" r="r" t="t"/>
                <a:pathLst>
                  <a:path extrusionOk="0" h="811" w="715">
                    <a:moveTo>
                      <a:pt x="358" y="0"/>
                    </a:moveTo>
                    <a:cubicBezTo>
                      <a:pt x="167" y="0"/>
                      <a:pt x="1" y="167"/>
                      <a:pt x="1" y="358"/>
                    </a:cubicBezTo>
                    <a:lnTo>
                      <a:pt x="1" y="453"/>
                    </a:lnTo>
                    <a:cubicBezTo>
                      <a:pt x="1" y="655"/>
                      <a:pt x="167" y="810"/>
                      <a:pt x="358" y="810"/>
                    </a:cubicBezTo>
                    <a:cubicBezTo>
                      <a:pt x="560" y="810"/>
                      <a:pt x="715" y="655"/>
                      <a:pt x="715" y="453"/>
                    </a:cubicBezTo>
                    <a:lnTo>
                      <a:pt x="715" y="358"/>
                    </a:lnTo>
                    <a:cubicBezTo>
                      <a:pt x="703" y="167"/>
                      <a:pt x="560"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5"/>
              <p:cNvSpPr/>
              <p:nvPr/>
            </p:nvSpPr>
            <p:spPr>
              <a:xfrm>
                <a:off x="2797650" y="2356975"/>
                <a:ext cx="68500" cy="66775"/>
              </a:xfrm>
              <a:custGeom>
                <a:rect b="b" l="l" r="r" t="t"/>
                <a:pathLst>
                  <a:path extrusionOk="0" h="2671" w="2740">
                    <a:moveTo>
                      <a:pt x="2357" y="0"/>
                    </a:moveTo>
                    <a:cubicBezTo>
                      <a:pt x="2266" y="0"/>
                      <a:pt x="2174" y="36"/>
                      <a:pt x="2096" y="107"/>
                    </a:cubicBezTo>
                    <a:lnTo>
                      <a:pt x="132" y="2072"/>
                    </a:lnTo>
                    <a:cubicBezTo>
                      <a:pt x="1" y="2203"/>
                      <a:pt x="1" y="2429"/>
                      <a:pt x="132" y="2572"/>
                    </a:cubicBezTo>
                    <a:cubicBezTo>
                      <a:pt x="209" y="2637"/>
                      <a:pt x="301" y="2670"/>
                      <a:pt x="392" y="2670"/>
                    </a:cubicBezTo>
                    <a:cubicBezTo>
                      <a:pt x="483" y="2670"/>
                      <a:pt x="572" y="2637"/>
                      <a:pt x="644" y="2572"/>
                    </a:cubicBezTo>
                    <a:lnTo>
                      <a:pt x="2608" y="607"/>
                    </a:lnTo>
                    <a:cubicBezTo>
                      <a:pt x="2739" y="476"/>
                      <a:pt x="2739" y="250"/>
                      <a:pt x="2608" y="107"/>
                    </a:cubicBezTo>
                    <a:cubicBezTo>
                      <a:pt x="2537" y="36"/>
                      <a:pt x="2448" y="0"/>
                      <a:pt x="2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5"/>
              <p:cNvSpPr/>
              <p:nvPr/>
            </p:nvSpPr>
            <p:spPr>
              <a:xfrm>
                <a:off x="2843200" y="2401925"/>
                <a:ext cx="17875" cy="17875"/>
              </a:xfrm>
              <a:custGeom>
                <a:rect b="b" l="l" r="r" t="t"/>
                <a:pathLst>
                  <a:path extrusionOk="0" h="715" w="715">
                    <a:moveTo>
                      <a:pt x="358" y="0"/>
                    </a:moveTo>
                    <a:cubicBezTo>
                      <a:pt x="167" y="0"/>
                      <a:pt x="1" y="155"/>
                      <a:pt x="1" y="357"/>
                    </a:cubicBezTo>
                    <a:cubicBezTo>
                      <a:pt x="1" y="560"/>
                      <a:pt x="167" y="714"/>
                      <a:pt x="358" y="714"/>
                    </a:cubicBezTo>
                    <a:cubicBezTo>
                      <a:pt x="560" y="714"/>
                      <a:pt x="715" y="560"/>
                      <a:pt x="715" y="357"/>
                    </a:cubicBezTo>
                    <a:cubicBezTo>
                      <a:pt x="715" y="155"/>
                      <a:pt x="560"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5"/>
              <p:cNvSpPr/>
              <p:nvPr/>
            </p:nvSpPr>
            <p:spPr>
              <a:xfrm>
                <a:off x="2802425" y="2361125"/>
                <a:ext cx="17875" cy="17900"/>
              </a:xfrm>
              <a:custGeom>
                <a:rect b="b" l="l" r="r" t="t"/>
                <a:pathLst>
                  <a:path extrusionOk="0" h="716" w="715">
                    <a:moveTo>
                      <a:pt x="358" y="1"/>
                    </a:moveTo>
                    <a:cubicBezTo>
                      <a:pt x="167" y="1"/>
                      <a:pt x="0" y="156"/>
                      <a:pt x="0" y="358"/>
                    </a:cubicBezTo>
                    <a:cubicBezTo>
                      <a:pt x="0" y="549"/>
                      <a:pt x="167" y="715"/>
                      <a:pt x="358" y="715"/>
                    </a:cubicBezTo>
                    <a:cubicBezTo>
                      <a:pt x="548" y="715"/>
                      <a:pt x="715" y="549"/>
                      <a:pt x="715" y="358"/>
                    </a:cubicBezTo>
                    <a:cubicBezTo>
                      <a:pt x="715" y="156"/>
                      <a:pt x="548"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65"/>
            <p:cNvGrpSpPr/>
            <p:nvPr/>
          </p:nvGrpSpPr>
          <p:grpSpPr>
            <a:xfrm>
              <a:off x="1489150" y="2299225"/>
              <a:ext cx="299775" cy="300350"/>
              <a:chOff x="1489150" y="2299225"/>
              <a:chExt cx="299775" cy="300350"/>
            </a:xfrm>
          </p:grpSpPr>
          <p:sp>
            <p:nvSpPr>
              <p:cNvPr id="1410" name="Google Shape;1410;p65"/>
              <p:cNvSpPr/>
              <p:nvPr/>
            </p:nvSpPr>
            <p:spPr>
              <a:xfrm>
                <a:off x="1547500" y="2333450"/>
                <a:ext cx="71175" cy="119975"/>
              </a:xfrm>
              <a:custGeom>
                <a:rect b="b" l="l" r="r" t="t"/>
                <a:pathLst>
                  <a:path extrusionOk="0" h="4799" w="2847">
                    <a:moveTo>
                      <a:pt x="1429" y="1"/>
                    </a:moveTo>
                    <a:cubicBezTo>
                      <a:pt x="1239" y="1"/>
                      <a:pt x="1072" y="167"/>
                      <a:pt x="1072" y="358"/>
                    </a:cubicBezTo>
                    <a:lnTo>
                      <a:pt x="1072" y="667"/>
                    </a:lnTo>
                    <a:cubicBezTo>
                      <a:pt x="429" y="667"/>
                      <a:pt x="1" y="1167"/>
                      <a:pt x="1" y="1715"/>
                    </a:cubicBezTo>
                    <a:cubicBezTo>
                      <a:pt x="1" y="2298"/>
                      <a:pt x="465" y="2751"/>
                      <a:pt x="1036" y="2751"/>
                    </a:cubicBezTo>
                    <a:lnTo>
                      <a:pt x="1798" y="2751"/>
                    </a:lnTo>
                    <a:cubicBezTo>
                      <a:pt x="1977" y="2751"/>
                      <a:pt x="2132" y="2906"/>
                      <a:pt x="2132" y="3084"/>
                    </a:cubicBezTo>
                    <a:cubicBezTo>
                      <a:pt x="2132" y="3263"/>
                      <a:pt x="1977" y="3406"/>
                      <a:pt x="1798" y="3406"/>
                    </a:cubicBezTo>
                    <a:lnTo>
                      <a:pt x="1001" y="3406"/>
                    </a:lnTo>
                    <a:cubicBezTo>
                      <a:pt x="905" y="3406"/>
                      <a:pt x="798" y="3382"/>
                      <a:pt x="715" y="3322"/>
                    </a:cubicBezTo>
                    <a:cubicBezTo>
                      <a:pt x="650" y="3281"/>
                      <a:pt x="577" y="3261"/>
                      <a:pt x="505" y="3261"/>
                    </a:cubicBezTo>
                    <a:cubicBezTo>
                      <a:pt x="393" y="3261"/>
                      <a:pt x="285" y="3311"/>
                      <a:pt x="227" y="3406"/>
                    </a:cubicBezTo>
                    <a:cubicBezTo>
                      <a:pt x="120" y="3572"/>
                      <a:pt x="143" y="3799"/>
                      <a:pt x="310" y="3906"/>
                    </a:cubicBezTo>
                    <a:cubicBezTo>
                      <a:pt x="560" y="4084"/>
                      <a:pt x="786" y="4120"/>
                      <a:pt x="1060" y="4120"/>
                    </a:cubicBezTo>
                    <a:lnTo>
                      <a:pt x="1060" y="4442"/>
                    </a:lnTo>
                    <a:cubicBezTo>
                      <a:pt x="1060" y="4632"/>
                      <a:pt x="1215" y="4799"/>
                      <a:pt x="1417" y="4799"/>
                    </a:cubicBezTo>
                    <a:cubicBezTo>
                      <a:pt x="1608" y="4799"/>
                      <a:pt x="1775" y="4632"/>
                      <a:pt x="1775" y="4442"/>
                    </a:cubicBezTo>
                    <a:lnTo>
                      <a:pt x="1775" y="4120"/>
                    </a:lnTo>
                    <a:cubicBezTo>
                      <a:pt x="2406" y="4120"/>
                      <a:pt x="2846" y="3632"/>
                      <a:pt x="2846" y="3084"/>
                    </a:cubicBezTo>
                    <a:cubicBezTo>
                      <a:pt x="2846" y="2513"/>
                      <a:pt x="2382" y="2060"/>
                      <a:pt x="1798" y="2060"/>
                    </a:cubicBezTo>
                    <a:lnTo>
                      <a:pt x="1036" y="2060"/>
                    </a:lnTo>
                    <a:cubicBezTo>
                      <a:pt x="858" y="2060"/>
                      <a:pt x="715" y="1906"/>
                      <a:pt x="715" y="1727"/>
                    </a:cubicBezTo>
                    <a:cubicBezTo>
                      <a:pt x="715" y="1548"/>
                      <a:pt x="858" y="1406"/>
                      <a:pt x="1036" y="1406"/>
                    </a:cubicBezTo>
                    <a:lnTo>
                      <a:pt x="1763" y="1406"/>
                    </a:lnTo>
                    <a:cubicBezTo>
                      <a:pt x="1906" y="1406"/>
                      <a:pt x="2037" y="1465"/>
                      <a:pt x="2120" y="1560"/>
                    </a:cubicBezTo>
                    <a:cubicBezTo>
                      <a:pt x="2194" y="1641"/>
                      <a:pt x="2288" y="1680"/>
                      <a:pt x="2383" y="1680"/>
                    </a:cubicBezTo>
                    <a:cubicBezTo>
                      <a:pt x="2470" y="1680"/>
                      <a:pt x="2558" y="1647"/>
                      <a:pt x="2632" y="1584"/>
                    </a:cubicBezTo>
                    <a:cubicBezTo>
                      <a:pt x="2775" y="1441"/>
                      <a:pt x="2775" y="1227"/>
                      <a:pt x="2644" y="1072"/>
                    </a:cubicBezTo>
                    <a:cubicBezTo>
                      <a:pt x="2418" y="834"/>
                      <a:pt x="2096" y="691"/>
                      <a:pt x="1787" y="691"/>
                    </a:cubicBezTo>
                    <a:lnTo>
                      <a:pt x="1787" y="358"/>
                    </a:lnTo>
                    <a:cubicBezTo>
                      <a:pt x="1787" y="167"/>
                      <a:pt x="1620" y="1"/>
                      <a:pt x="14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5"/>
              <p:cNvSpPr/>
              <p:nvPr/>
            </p:nvSpPr>
            <p:spPr>
              <a:xfrm>
                <a:off x="1489150" y="2299225"/>
                <a:ext cx="299775" cy="300350"/>
              </a:xfrm>
              <a:custGeom>
                <a:rect b="b" l="l" r="r" t="t"/>
                <a:pathLst>
                  <a:path extrusionOk="0" h="12014" w="11991">
                    <a:moveTo>
                      <a:pt x="3763" y="703"/>
                    </a:moveTo>
                    <a:cubicBezTo>
                      <a:pt x="5895" y="703"/>
                      <a:pt x="7359" y="2834"/>
                      <a:pt x="6633" y="4822"/>
                    </a:cubicBezTo>
                    <a:cubicBezTo>
                      <a:pt x="5847" y="5191"/>
                      <a:pt x="5204" y="5834"/>
                      <a:pt x="4835" y="6632"/>
                    </a:cubicBezTo>
                    <a:cubicBezTo>
                      <a:pt x="4475" y="6766"/>
                      <a:pt x="4111" y="6829"/>
                      <a:pt x="3756" y="6829"/>
                    </a:cubicBezTo>
                    <a:cubicBezTo>
                      <a:pt x="2128" y="6829"/>
                      <a:pt x="692" y="5513"/>
                      <a:pt x="692" y="3763"/>
                    </a:cubicBezTo>
                    <a:cubicBezTo>
                      <a:pt x="692" y="2084"/>
                      <a:pt x="2061" y="703"/>
                      <a:pt x="3763" y="703"/>
                    </a:cubicBezTo>
                    <a:close/>
                    <a:moveTo>
                      <a:pt x="8228" y="5168"/>
                    </a:moveTo>
                    <a:cubicBezTo>
                      <a:pt x="9907" y="5168"/>
                      <a:pt x="11288" y="6537"/>
                      <a:pt x="11288" y="8228"/>
                    </a:cubicBezTo>
                    <a:cubicBezTo>
                      <a:pt x="11276" y="9930"/>
                      <a:pt x="9907" y="11299"/>
                      <a:pt x="8228" y="11299"/>
                    </a:cubicBezTo>
                    <a:cubicBezTo>
                      <a:pt x="6549" y="11299"/>
                      <a:pt x="5156" y="9930"/>
                      <a:pt x="5156" y="8228"/>
                    </a:cubicBezTo>
                    <a:cubicBezTo>
                      <a:pt x="5156" y="6549"/>
                      <a:pt x="6526" y="5168"/>
                      <a:pt x="8228" y="5168"/>
                    </a:cubicBezTo>
                    <a:close/>
                    <a:moveTo>
                      <a:pt x="3763" y="0"/>
                    </a:moveTo>
                    <a:cubicBezTo>
                      <a:pt x="1680" y="0"/>
                      <a:pt x="1" y="1691"/>
                      <a:pt x="1" y="3763"/>
                    </a:cubicBezTo>
                    <a:cubicBezTo>
                      <a:pt x="1" y="5875"/>
                      <a:pt x="1734" y="7537"/>
                      <a:pt x="3762" y="7537"/>
                    </a:cubicBezTo>
                    <a:cubicBezTo>
                      <a:pt x="4021" y="7537"/>
                      <a:pt x="4284" y="7510"/>
                      <a:pt x="4549" y="7454"/>
                    </a:cubicBezTo>
                    <a:lnTo>
                      <a:pt x="4549" y="7454"/>
                    </a:lnTo>
                    <a:cubicBezTo>
                      <a:pt x="4049" y="9811"/>
                      <a:pt x="5847" y="12014"/>
                      <a:pt x="8228" y="12014"/>
                    </a:cubicBezTo>
                    <a:cubicBezTo>
                      <a:pt x="10312" y="12014"/>
                      <a:pt x="11991" y="10311"/>
                      <a:pt x="11991" y="8251"/>
                    </a:cubicBezTo>
                    <a:cubicBezTo>
                      <a:pt x="11991" y="6143"/>
                      <a:pt x="10264" y="4474"/>
                      <a:pt x="8241" y="4474"/>
                    </a:cubicBezTo>
                    <a:cubicBezTo>
                      <a:pt x="7979" y="4474"/>
                      <a:pt x="7711" y="4502"/>
                      <a:pt x="7442" y="4560"/>
                    </a:cubicBezTo>
                    <a:cubicBezTo>
                      <a:pt x="7942" y="2203"/>
                      <a:pt x="6133" y="0"/>
                      <a:pt x="37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5"/>
              <p:cNvSpPr/>
              <p:nvPr/>
            </p:nvSpPr>
            <p:spPr>
              <a:xfrm>
                <a:off x="1657625" y="2457225"/>
                <a:ext cx="74450" cy="96625"/>
              </a:xfrm>
              <a:custGeom>
                <a:rect b="b" l="l" r="r" t="t"/>
                <a:pathLst>
                  <a:path extrusionOk="0" h="3865" w="2978">
                    <a:moveTo>
                      <a:pt x="1759" y="0"/>
                    </a:moveTo>
                    <a:cubicBezTo>
                      <a:pt x="1120" y="0"/>
                      <a:pt x="504" y="528"/>
                      <a:pt x="584" y="1300"/>
                    </a:cubicBezTo>
                    <a:cubicBezTo>
                      <a:pt x="608" y="1598"/>
                      <a:pt x="608" y="1574"/>
                      <a:pt x="608" y="1646"/>
                    </a:cubicBezTo>
                    <a:lnTo>
                      <a:pt x="358" y="1646"/>
                    </a:lnTo>
                    <a:cubicBezTo>
                      <a:pt x="168" y="1646"/>
                      <a:pt x="1" y="1812"/>
                      <a:pt x="1" y="2003"/>
                    </a:cubicBezTo>
                    <a:cubicBezTo>
                      <a:pt x="1" y="2193"/>
                      <a:pt x="168" y="2360"/>
                      <a:pt x="358" y="2360"/>
                    </a:cubicBezTo>
                    <a:lnTo>
                      <a:pt x="584" y="2360"/>
                    </a:lnTo>
                    <a:cubicBezTo>
                      <a:pt x="525" y="2705"/>
                      <a:pt x="418" y="3027"/>
                      <a:pt x="239" y="3336"/>
                    </a:cubicBezTo>
                    <a:cubicBezTo>
                      <a:pt x="101" y="3580"/>
                      <a:pt x="294" y="3862"/>
                      <a:pt x="548" y="3862"/>
                    </a:cubicBezTo>
                    <a:cubicBezTo>
                      <a:pt x="579" y="3862"/>
                      <a:pt x="611" y="3857"/>
                      <a:pt x="644" y="3848"/>
                    </a:cubicBezTo>
                    <a:cubicBezTo>
                      <a:pt x="960" y="3760"/>
                      <a:pt x="1266" y="3705"/>
                      <a:pt x="1580" y="3705"/>
                    </a:cubicBezTo>
                    <a:cubicBezTo>
                      <a:pt x="1857" y="3705"/>
                      <a:pt x="2140" y="3748"/>
                      <a:pt x="2442" y="3848"/>
                    </a:cubicBezTo>
                    <a:cubicBezTo>
                      <a:pt x="2475" y="3860"/>
                      <a:pt x="2510" y="3865"/>
                      <a:pt x="2544" y="3865"/>
                    </a:cubicBezTo>
                    <a:cubicBezTo>
                      <a:pt x="2692" y="3865"/>
                      <a:pt x="2834" y="3767"/>
                      <a:pt x="2882" y="3622"/>
                    </a:cubicBezTo>
                    <a:cubicBezTo>
                      <a:pt x="2977" y="3420"/>
                      <a:pt x="2870" y="3217"/>
                      <a:pt x="2692" y="3158"/>
                    </a:cubicBezTo>
                    <a:cubicBezTo>
                      <a:pt x="2339" y="3046"/>
                      <a:pt x="1968" y="2990"/>
                      <a:pt x="1601" y="2990"/>
                    </a:cubicBezTo>
                    <a:cubicBezTo>
                      <a:pt x="1459" y="2990"/>
                      <a:pt x="1319" y="2998"/>
                      <a:pt x="1180" y="3015"/>
                    </a:cubicBezTo>
                    <a:cubicBezTo>
                      <a:pt x="1251" y="2789"/>
                      <a:pt x="1299" y="2562"/>
                      <a:pt x="1323" y="2348"/>
                    </a:cubicBezTo>
                    <a:lnTo>
                      <a:pt x="1739" y="2348"/>
                    </a:lnTo>
                    <a:cubicBezTo>
                      <a:pt x="1930" y="2348"/>
                      <a:pt x="2096" y="2181"/>
                      <a:pt x="2096" y="1991"/>
                    </a:cubicBezTo>
                    <a:cubicBezTo>
                      <a:pt x="2096" y="1789"/>
                      <a:pt x="1930" y="1634"/>
                      <a:pt x="1739" y="1634"/>
                    </a:cubicBezTo>
                    <a:lnTo>
                      <a:pt x="1334" y="1634"/>
                    </a:lnTo>
                    <a:cubicBezTo>
                      <a:pt x="1334" y="1515"/>
                      <a:pt x="1323" y="1479"/>
                      <a:pt x="1299" y="1217"/>
                    </a:cubicBezTo>
                    <a:cubicBezTo>
                      <a:pt x="1267" y="912"/>
                      <a:pt x="1506" y="698"/>
                      <a:pt x="1756" y="698"/>
                    </a:cubicBezTo>
                    <a:cubicBezTo>
                      <a:pt x="1877" y="698"/>
                      <a:pt x="2000" y="748"/>
                      <a:pt x="2096" y="860"/>
                    </a:cubicBezTo>
                    <a:cubicBezTo>
                      <a:pt x="2166" y="936"/>
                      <a:pt x="2263" y="975"/>
                      <a:pt x="2358" y="975"/>
                    </a:cubicBezTo>
                    <a:cubicBezTo>
                      <a:pt x="2441" y="975"/>
                      <a:pt x="2523" y="945"/>
                      <a:pt x="2585" y="884"/>
                    </a:cubicBezTo>
                    <a:cubicBezTo>
                      <a:pt x="2739" y="753"/>
                      <a:pt x="2751" y="526"/>
                      <a:pt x="2620" y="395"/>
                    </a:cubicBezTo>
                    <a:cubicBezTo>
                      <a:pt x="2377" y="121"/>
                      <a:pt x="2065" y="0"/>
                      <a:pt x="1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5"/>
              <p:cNvSpPr/>
              <p:nvPr/>
            </p:nvSpPr>
            <p:spPr>
              <a:xfrm>
                <a:off x="1699300" y="2309350"/>
                <a:ext cx="85750" cy="93550"/>
              </a:xfrm>
              <a:custGeom>
                <a:rect b="b" l="l" r="r" t="t"/>
                <a:pathLst>
                  <a:path extrusionOk="0" h="3742" w="3430">
                    <a:moveTo>
                      <a:pt x="358" y="0"/>
                    </a:moveTo>
                    <a:cubicBezTo>
                      <a:pt x="156" y="0"/>
                      <a:pt x="1" y="167"/>
                      <a:pt x="1" y="357"/>
                    </a:cubicBezTo>
                    <a:cubicBezTo>
                      <a:pt x="1" y="548"/>
                      <a:pt x="144" y="715"/>
                      <a:pt x="346" y="715"/>
                    </a:cubicBezTo>
                    <a:cubicBezTo>
                      <a:pt x="1025" y="715"/>
                      <a:pt x="1775" y="1238"/>
                      <a:pt x="1775" y="2203"/>
                    </a:cubicBezTo>
                    <a:lnTo>
                      <a:pt x="1775" y="2524"/>
                    </a:lnTo>
                    <a:lnTo>
                      <a:pt x="1453" y="2215"/>
                    </a:lnTo>
                    <a:cubicBezTo>
                      <a:pt x="1388" y="2149"/>
                      <a:pt x="1299" y="2117"/>
                      <a:pt x="1208" y="2117"/>
                    </a:cubicBezTo>
                    <a:cubicBezTo>
                      <a:pt x="1117" y="2117"/>
                      <a:pt x="1025" y="2149"/>
                      <a:pt x="953" y="2215"/>
                    </a:cubicBezTo>
                    <a:cubicBezTo>
                      <a:pt x="822" y="2346"/>
                      <a:pt x="822" y="2572"/>
                      <a:pt x="953" y="2715"/>
                    </a:cubicBezTo>
                    <a:lnTo>
                      <a:pt x="1870" y="3643"/>
                    </a:lnTo>
                    <a:cubicBezTo>
                      <a:pt x="1942" y="3709"/>
                      <a:pt x="2031" y="3742"/>
                      <a:pt x="2122" y="3742"/>
                    </a:cubicBezTo>
                    <a:cubicBezTo>
                      <a:pt x="2212" y="3742"/>
                      <a:pt x="2305" y="3709"/>
                      <a:pt x="2382" y="3643"/>
                    </a:cubicBezTo>
                    <a:lnTo>
                      <a:pt x="3299" y="2715"/>
                    </a:lnTo>
                    <a:cubicBezTo>
                      <a:pt x="3430" y="2584"/>
                      <a:pt x="3430" y="2358"/>
                      <a:pt x="3299" y="2215"/>
                    </a:cubicBezTo>
                    <a:cubicBezTo>
                      <a:pt x="3233" y="2149"/>
                      <a:pt x="3144" y="2117"/>
                      <a:pt x="3053" y="2117"/>
                    </a:cubicBezTo>
                    <a:cubicBezTo>
                      <a:pt x="2962" y="2117"/>
                      <a:pt x="2870" y="2149"/>
                      <a:pt x="2799" y="2215"/>
                    </a:cubicBezTo>
                    <a:lnTo>
                      <a:pt x="2489" y="2524"/>
                    </a:lnTo>
                    <a:lnTo>
                      <a:pt x="2489" y="2203"/>
                    </a:lnTo>
                    <a:cubicBezTo>
                      <a:pt x="2489" y="917"/>
                      <a:pt x="1501"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5"/>
              <p:cNvSpPr/>
              <p:nvPr/>
            </p:nvSpPr>
            <p:spPr>
              <a:xfrm>
                <a:off x="1492425" y="2495900"/>
                <a:ext cx="86050" cy="93550"/>
              </a:xfrm>
              <a:custGeom>
                <a:rect b="b" l="l" r="r" t="t"/>
                <a:pathLst>
                  <a:path extrusionOk="0" h="3742" w="3442">
                    <a:moveTo>
                      <a:pt x="1315" y="0"/>
                    </a:moveTo>
                    <a:cubicBezTo>
                      <a:pt x="1224" y="0"/>
                      <a:pt x="1132" y="33"/>
                      <a:pt x="1061" y="99"/>
                    </a:cubicBezTo>
                    <a:lnTo>
                      <a:pt x="132" y="1015"/>
                    </a:lnTo>
                    <a:cubicBezTo>
                      <a:pt x="1" y="1158"/>
                      <a:pt x="1" y="1373"/>
                      <a:pt x="132" y="1527"/>
                    </a:cubicBezTo>
                    <a:cubicBezTo>
                      <a:pt x="197" y="1593"/>
                      <a:pt x="287" y="1626"/>
                      <a:pt x="379" y="1626"/>
                    </a:cubicBezTo>
                    <a:cubicBezTo>
                      <a:pt x="471" y="1626"/>
                      <a:pt x="566" y="1593"/>
                      <a:pt x="644" y="1527"/>
                    </a:cubicBezTo>
                    <a:lnTo>
                      <a:pt x="953" y="1218"/>
                    </a:lnTo>
                    <a:lnTo>
                      <a:pt x="953" y="1539"/>
                    </a:lnTo>
                    <a:cubicBezTo>
                      <a:pt x="953" y="2825"/>
                      <a:pt x="1930" y="3742"/>
                      <a:pt x="3085" y="3742"/>
                    </a:cubicBezTo>
                    <a:cubicBezTo>
                      <a:pt x="3275" y="3742"/>
                      <a:pt x="3442" y="3575"/>
                      <a:pt x="3442" y="3385"/>
                    </a:cubicBezTo>
                    <a:cubicBezTo>
                      <a:pt x="3442" y="3194"/>
                      <a:pt x="3287" y="3028"/>
                      <a:pt x="3097" y="3028"/>
                    </a:cubicBezTo>
                    <a:cubicBezTo>
                      <a:pt x="2406" y="3028"/>
                      <a:pt x="1668" y="2504"/>
                      <a:pt x="1668" y="1539"/>
                    </a:cubicBezTo>
                    <a:lnTo>
                      <a:pt x="1668" y="1218"/>
                    </a:lnTo>
                    <a:lnTo>
                      <a:pt x="1977" y="1527"/>
                    </a:lnTo>
                    <a:cubicBezTo>
                      <a:pt x="2043" y="1593"/>
                      <a:pt x="2132" y="1626"/>
                      <a:pt x="2223" y="1626"/>
                    </a:cubicBezTo>
                    <a:cubicBezTo>
                      <a:pt x="2314" y="1626"/>
                      <a:pt x="2406" y="1593"/>
                      <a:pt x="2477" y="1527"/>
                    </a:cubicBezTo>
                    <a:cubicBezTo>
                      <a:pt x="2620" y="1396"/>
                      <a:pt x="2620" y="1170"/>
                      <a:pt x="2477" y="1015"/>
                    </a:cubicBezTo>
                    <a:lnTo>
                      <a:pt x="1561" y="99"/>
                    </a:lnTo>
                    <a:cubicBezTo>
                      <a:pt x="1495" y="33"/>
                      <a:pt x="1406" y="0"/>
                      <a:pt x="13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65"/>
            <p:cNvGrpSpPr/>
            <p:nvPr/>
          </p:nvGrpSpPr>
          <p:grpSpPr>
            <a:xfrm>
              <a:off x="864975" y="2299225"/>
              <a:ext cx="294100" cy="300350"/>
              <a:chOff x="864975" y="2299225"/>
              <a:chExt cx="294100" cy="300350"/>
            </a:xfrm>
          </p:grpSpPr>
          <p:sp>
            <p:nvSpPr>
              <p:cNvPr id="1416" name="Google Shape;1416;p65"/>
              <p:cNvSpPr/>
              <p:nvPr/>
            </p:nvSpPr>
            <p:spPr>
              <a:xfrm>
                <a:off x="864975" y="2299225"/>
                <a:ext cx="294100" cy="300350"/>
              </a:xfrm>
              <a:custGeom>
                <a:rect b="b" l="l" r="r" t="t"/>
                <a:pathLst>
                  <a:path extrusionOk="0" h="12014" w="11764">
                    <a:moveTo>
                      <a:pt x="9347" y="715"/>
                    </a:moveTo>
                    <a:lnTo>
                      <a:pt x="9347" y="5180"/>
                    </a:lnTo>
                    <a:lnTo>
                      <a:pt x="2787" y="5180"/>
                    </a:lnTo>
                    <a:cubicBezTo>
                      <a:pt x="2168" y="5180"/>
                      <a:pt x="1656" y="5668"/>
                      <a:pt x="1644" y="6287"/>
                    </a:cubicBezTo>
                    <a:lnTo>
                      <a:pt x="1644" y="6299"/>
                    </a:lnTo>
                    <a:lnTo>
                      <a:pt x="1644" y="9394"/>
                    </a:lnTo>
                    <a:cubicBezTo>
                      <a:pt x="1644" y="9644"/>
                      <a:pt x="1429" y="9859"/>
                      <a:pt x="1179" y="9871"/>
                    </a:cubicBezTo>
                    <a:cubicBezTo>
                      <a:pt x="929" y="9871"/>
                      <a:pt x="715" y="9656"/>
                      <a:pt x="715" y="9394"/>
                    </a:cubicBezTo>
                    <a:lnTo>
                      <a:pt x="715" y="715"/>
                    </a:lnTo>
                    <a:close/>
                    <a:moveTo>
                      <a:pt x="2799" y="5882"/>
                    </a:moveTo>
                    <a:cubicBezTo>
                      <a:pt x="3049" y="5882"/>
                      <a:pt x="3251" y="6073"/>
                      <a:pt x="3251" y="6323"/>
                    </a:cubicBezTo>
                    <a:lnTo>
                      <a:pt x="3251" y="9871"/>
                    </a:lnTo>
                    <a:lnTo>
                      <a:pt x="2251" y="9871"/>
                    </a:lnTo>
                    <a:cubicBezTo>
                      <a:pt x="2310" y="9716"/>
                      <a:pt x="2358" y="9573"/>
                      <a:pt x="2358" y="9394"/>
                    </a:cubicBezTo>
                    <a:lnTo>
                      <a:pt x="2358" y="6299"/>
                    </a:lnTo>
                    <a:cubicBezTo>
                      <a:pt x="2370" y="6061"/>
                      <a:pt x="2560" y="5882"/>
                      <a:pt x="2799" y="5882"/>
                    </a:cubicBezTo>
                    <a:close/>
                    <a:moveTo>
                      <a:pt x="10597" y="5882"/>
                    </a:moveTo>
                    <a:cubicBezTo>
                      <a:pt x="10847" y="5882"/>
                      <a:pt x="11050" y="6073"/>
                      <a:pt x="11050" y="6323"/>
                    </a:cubicBezTo>
                    <a:lnTo>
                      <a:pt x="11050" y="11299"/>
                    </a:lnTo>
                    <a:lnTo>
                      <a:pt x="3953" y="11299"/>
                    </a:lnTo>
                    <a:lnTo>
                      <a:pt x="3953" y="6323"/>
                    </a:lnTo>
                    <a:cubicBezTo>
                      <a:pt x="3953" y="6180"/>
                      <a:pt x="3918" y="6013"/>
                      <a:pt x="3858" y="5882"/>
                    </a:cubicBezTo>
                    <a:close/>
                    <a:moveTo>
                      <a:pt x="358" y="0"/>
                    </a:moveTo>
                    <a:cubicBezTo>
                      <a:pt x="167" y="0"/>
                      <a:pt x="1" y="167"/>
                      <a:pt x="1" y="358"/>
                    </a:cubicBezTo>
                    <a:lnTo>
                      <a:pt x="1" y="9406"/>
                    </a:lnTo>
                    <a:cubicBezTo>
                      <a:pt x="1" y="10049"/>
                      <a:pt x="524" y="10585"/>
                      <a:pt x="1167" y="10585"/>
                    </a:cubicBezTo>
                    <a:lnTo>
                      <a:pt x="3215" y="10585"/>
                    </a:lnTo>
                    <a:lnTo>
                      <a:pt x="3215" y="11657"/>
                    </a:lnTo>
                    <a:cubicBezTo>
                      <a:pt x="3215" y="11847"/>
                      <a:pt x="3382" y="12014"/>
                      <a:pt x="3572" y="12014"/>
                    </a:cubicBezTo>
                    <a:lnTo>
                      <a:pt x="11395" y="12014"/>
                    </a:lnTo>
                    <a:cubicBezTo>
                      <a:pt x="11585" y="12014"/>
                      <a:pt x="11752" y="11847"/>
                      <a:pt x="11752" y="11657"/>
                    </a:cubicBezTo>
                    <a:lnTo>
                      <a:pt x="11752" y="6346"/>
                    </a:lnTo>
                    <a:cubicBezTo>
                      <a:pt x="11764" y="5703"/>
                      <a:pt x="11240" y="5180"/>
                      <a:pt x="10597" y="5180"/>
                    </a:cubicBezTo>
                    <a:lnTo>
                      <a:pt x="10061" y="5180"/>
                    </a:lnTo>
                    <a:lnTo>
                      <a:pt x="10061" y="358"/>
                    </a:lnTo>
                    <a:cubicBezTo>
                      <a:pt x="10061" y="167"/>
                      <a:pt x="9907" y="0"/>
                      <a:pt x="9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5"/>
              <p:cNvSpPr/>
              <p:nvPr/>
            </p:nvSpPr>
            <p:spPr>
              <a:xfrm>
                <a:off x="901875" y="2341775"/>
                <a:ext cx="53625" cy="61350"/>
              </a:xfrm>
              <a:custGeom>
                <a:rect b="b" l="l" r="r" t="t"/>
                <a:pathLst>
                  <a:path extrusionOk="0" h="2454" w="2145">
                    <a:moveTo>
                      <a:pt x="358" y="1"/>
                    </a:moveTo>
                    <a:cubicBezTo>
                      <a:pt x="168" y="1"/>
                      <a:pt x="1" y="156"/>
                      <a:pt x="1" y="358"/>
                    </a:cubicBezTo>
                    <a:cubicBezTo>
                      <a:pt x="13" y="549"/>
                      <a:pt x="168" y="715"/>
                      <a:pt x="358" y="715"/>
                    </a:cubicBezTo>
                    <a:lnTo>
                      <a:pt x="715" y="715"/>
                    </a:lnTo>
                    <a:lnTo>
                      <a:pt x="715" y="2096"/>
                    </a:lnTo>
                    <a:cubicBezTo>
                      <a:pt x="715" y="2287"/>
                      <a:pt x="882" y="2454"/>
                      <a:pt x="1073" y="2454"/>
                    </a:cubicBezTo>
                    <a:cubicBezTo>
                      <a:pt x="1263" y="2454"/>
                      <a:pt x="1430" y="2287"/>
                      <a:pt x="1430" y="2096"/>
                    </a:cubicBezTo>
                    <a:lnTo>
                      <a:pt x="1430" y="715"/>
                    </a:lnTo>
                    <a:lnTo>
                      <a:pt x="1787" y="715"/>
                    </a:lnTo>
                    <a:cubicBezTo>
                      <a:pt x="1977" y="715"/>
                      <a:pt x="2144" y="549"/>
                      <a:pt x="2144" y="358"/>
                    </a:cubicBezTo>
                    <a:cubicBezTo>
                      <a:pt x="2144" y="156"/>
                      <a:pt x="1977" y="1"/>
                      <a:pt x="1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5"/>
              <p:cNvSpPr/>
              <p:nvPr/>
            </p:nvSpPr>
            <p:spPr>
              <a:xfrm>
                <a:off x="961425" y="2341775"/>
                <a:ext cx="53600" cy="61050"/>
              </a:xfrm>
              <a:custGeom>
                <a:rect b="b" l="l" r="r" t="t"/>
                <a:pathLst>
                  <a:path extrusionOk="0" h="2442" w="2144">
                    <a:moveTo>
                      <a:pt x="1072" y="715"/>
                    </a:moveTo>
                    <a:cubicBezTo>
                      <a:pt x="1262" y="715"/>
                      <a:pt x="1429" y="870"/>
                      <a:pt x="1429" y="1073"/>
                    </a:cubicBezTo>
                    <a:lnTo>
                      <a:pt x="1429" y="1168"/>
                    </a:lnTo>
                    <a:lnTo>
                      <a:pt x="715" y="1168"/>
                    </a:lnTo>
                    <a:lnTo>
                      <a:pt x="715" y="1073"/>
                    </a:lnTo>
                    <a:cubicBezTo>
                      <a:pt x="715" y="870"/>
                      <a:pt x="881" y="715"/>
                      <a:pt x="1072" y="715"/>
                    </a:cubicBezTo>
                    <a:close/>
                    <a:moveTo>
                      <a:pt x="1072" y="1"/>
                    </a:moveTo>
                    <a:cubicBezTo>
                      <a:pt x="488" y="1"/>
                      <a:pt x="0" y="477"/>
                      <a:pt x="0" y="1073"/>
                    </a:cubicBezTo>
                    <a:lnTo>
                      <a:pt x="0" y="2096"/>
                    </a:lnTo>
                    <a:cubicBezTo>
                      <a:pt x="12" y="2287"/>
                      <a:pt x="167" y="2442"/>
                      <a:pt x="357" y="2442"/>
                    </a:cubicBezTo>
                    <a:cubicBezTo>
                      <a:pt x="548" y="2442"/>
                      <a:pt x="715" y="2275"/>
                      <a:pt x="715" y="2085"/>
                    </a:cubicBezTo>
                    <a:lnTo>
                      <a:pt x="715" y="1870"/>
                    </a:lnTo>
                    <a:lnTo>
                      <a:pt x="1429" y="1870"/>
                    </a:lnTo>
                    <a:lnTo>
                      <a:pt x="1429" y="2085"/>
                    </a:lnTo>
                    <a:cubicBezTo>
                      <a:pt x="1429" y="2275"/>
                      <a:pt x="1596" y="2442"/>
                      <a:pt x="1786" y="2442"/>
                    </a:cubicBezTo>
                    <a:cubicBezTo>
                      <a:pt x="1977" y="2442"/>
                      <a:pt x="2143" y="2275"/>
                      <a:pt x="2143" y="2085"/>
                    </a:cubicBezTo>
                    <a:lnTo>
                      <a:pt x="2143" y="1073"/>
                    </a:lnTo>
                    <a:cubicBezTo>
                      <a:pt x="2143" y="489"/>
                      <a:pt x="1667" y="1"/>
                      <a:pt x="1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5"/>
              <p:cNvSpPr/>
              <p:nvPr/>
            </p:nvSpPr>
            <p:spPr>
              <a:xfrm>
                <a:off x="1025125" y="2342050"/>
                <a:ext cx="55675" cy="60975"/>
              </a:xfrm>
              <a:custGeom>
                <a:rect b="b" l="l" r="r" t="t"/>
                <a:pathLst>
                  <a:path extrusionOk="0" h="2439" w="2227">
                    <a:moveTo>
                      <a:pt x="398" y="0"/>
                    </a:moveTo>
                    <a:cubicBezTo>
                      <a:pt x="320" y="0"/>
                      <a:pt x="241" y="28"/>
                      <a:pt x="179" y="85"/>
                    </a:cubicBezTo>
                    <a:cubicBezTo>
                      <a:pt x="24" y="204"/>
                      <a:pt x="0" y="431"/>
                      <a:pt x="131" y="573"/>
                    </a:cubicBezTo>
                    <a:lnTo>
                      <a:pt x="655" y="1216"/>
                    </a:lnTo>
                    <a:lnTo>
                      <a:pt x="131" y="1859"/>
                    </a:lnTo>
                    <a:cubicBezTo>
                      <a:pt x="12" y="2014"/>
                      <a:pt x="24" y="2216"/>
                      <a:pt x="179" y="2347"/>
                    </a:cubicBezTo>
                    <a:cubicBezTo>
                      <a:pt x="244" y="2402"/>
                      <a:pt x="326" y="2429"/>
                      <a:pt x="407" y="2429"/>
                    </a:cubicBezTo>
                    <a:cubicBezTo>
                      <a:pt x="505" y="2429"/>
                      <a:pt x="602" y="2390"/>
                      <a:pt x="667" y="2312"/>
                    </a:cubicBezTo>
                    <a:lnTo>
                      <a:pt x="1119" y="1764"/>
                    </a:lnTo>
                    <a:lnTo>
                      <a:pt x="1560" y="2312"/>
                    </a:lnTo>
                    <a:cubicBezTo>
                      <a:pt x="1627" y="2392"/>
                      <a:pt x="1727" y="2438"/>
                      <a:pt x="1828" y="2438"/>
                    </a:cubicBezTo>
                    <a:cubicBezTo>
                      <a:pt x="1907" y="2438"/>
                      <a:pt x="1985" y="2410"/>
                      <a:pt x="2048" y="2347"/>
                    </a:cubicBezTo>
                    <a:cubicBezTo>
                      <a:pt x="2203" y="2228"/>
                      <a:pt x="2227" y="2014"/>
                      <a:pt x="2096" y="1859"/>
                    </a:cubicBezTo>
                    <a:lnTo>
                      <a:pt x="1572" y="1216"/>
                    </a:lnTo>
                    <a:lnTo>
                      <a:pt x="2096" y="573"/>
                    </a:lnTo>
                    <a:cubicBezTo>
                      <a:pt x="2215" y="431"/>
                      <a:pt x="2203" y="204"/>
                      <a:pt x="2048" y="85"/>
                    </a:cubicBezTo>
                    <a:cubicBezTo>
                      <a:pt x="1984" y="32"/>
                      <a:pt x="1904" y="5"/>
                      <a:pt x="1824" y="5"/>
                    </a:cubicBezTo>
                    <a:cubicBezTo>
                      <a:pt x="1725" y="5"/>
                      <a:pt x="1626" y="47"/>
                      <a:pt x="1560" y="133"/>
                    </a:cubicBezTo>
                    <a:lnTo>
                      <a:pt x="1119" y="669"/>
                    </a:lnTo>
                    <a:lnTo>
                      <a:pt x="667" y="133"/>
                    </a:lnTo>
                    <a:cubicBezTo>
                      <a:pt x="600" y="46"/>
                      <a:pt x="499"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5"/>
              <p:cNvSpPr/>
              <p:nvPr/>
            </p:nvSpPr>
            <p:spPr>
              <a:xfrm>
                <a:off x="983450" y="2484950"/>
                <a:ext cx="78600" cy="17900"/>
              </a:xfrm>
              <a:custGeom>
                <a:rect b="b" l="l" r="r" t="t"/>
                <a:pathLst>
                  <a:path extrusionOk="0" h="716" w="3144">
                    <a:moveTo>
                      <a:pt x="357" y="1"/>
                    </a:moveTo>
                    <a:cubicBezTo>
                      <a:pt x="155" y="1"/>
                      <a:pt x="0" y="168"/>
                      <a:pt x="0" y="358"/>
                    </a:cubicBezTo>
                    <a:cubicBezTo>
                      <a:pt x="0" y="549"/>
                      <a:pt x="155" y="715"/>
                      <a:pt x="357" y="715"/>
                    </a:cubicBezTo>
                    <a:lnTo>
                      <a:pt x="2786" y="715"/>
                    </a:lnTo>
                    <a:cubicBezTo>
                      <a:pt x="2977" y="715"/>
                      <a:pt x="3144" y="549"/>
                      <a:pt x="3144" y="358"/>
                    </a:cubicBezTo>
                    <a:cubicBezTo>
                      <a:pt x="3120" y="144"/>
                      <a:pt x="2977" y="1"/>
                      <a:pt x="27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5"/>
              <p:cNvSpPr/>
              <p:nvPr/>
            </p:nvSpPr>
            <p:spPr>
              <a:xfrm>
                <a:off x="983450" y="2526925"/>
                <a:ext cx="78600" cy="17900"/>
              </a:xfrm>
              <a:custGeom>
                <a:rect b="b" l="l" r="r" t="t"/>
                <a:pathLst>
                  <a:path extrusionOk="0" h="716" w="3144">
                    <a:moveTo>
                      <a:pt x="357" y="1"/>
                    </a:moveTo>
                    <a:cubicBezTo>
                      <a:pt x="155" y="1"/>
                      <a:pt x="0" y="167"/>
                      <a:pt x="0" y="358"/>
                    </a:cubicBezTo>
                    <a:cubicBezTo>
                      <a:pt x="0" y="548"/>
                      <a:pt x="155" y="715"/>
                      <a:pt x="357" y="715"/>
                    </a:cubicBezTo>
                    <a:lnTo>
                      <a:pt x="2786" y="715"/>
                    </a:lnTo>
                    <a:cubicBezTo>
                      <a:pt x="2977" y="715"/>
                      <a:pt x="3144" y="548"/>
                      <a:pt x="3144" y="358"/>
                    </a:cubicBezTo>
                    <a:cubicBezTo>
                      <a:pt x="3144" y="167"/>
                      <a:pt x="2977" y="1"/>
                      <a:pt x="27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5"/>
              <p:cNvSpPr/>
              <p:nvPr/>
            </p:nvSpPr>
            <p:spPr>
              <a:xfrm>
                <a:off x="1080175" y="2484950"/>
                <a:ext cx="47650" cy="17900"/>
              </a:xfrm>
              <a:custGeom>
                <a:rect b="b" l="l" r="r" t="t"/>
                <a:pathLst>
                  <a:path extrusionOk="0" h="716" w="1906">
                    <a:moveTo>
                      <a:pt x="358" y="1"/>
                    </a:moveTo>
                    <a:cubicBezTo>
                      <a:pt x="156" y="1"/>
                      <a:pt x="1" y="168"/>
                      <a:pt x="1" y="358"/>
                    </a:cubicBezTo>
                    <a:cubicBezTo>
                      <a:pt x="1" y="549"/>
                      <a:pt x="156" y="715"/>
                      <a:pt x="358" y="715"/>
                    </a:cubicBezTo>
                    <a:lnTo>
                      <a:pt x="1549" y="715"/>
                    </a:lnTo>
                    <a:cubicBezTo>
                      <a:pt x="1739" y="715"/>
                      <a:pt x="1906" y="549"/>
                      <a:pt x="1906" y="358"/>
                    </a:cubicBezTo>
                    <a:cubicBezTo>
                      <a:pt x="1906" y="144"/>
                      <a:pt x="1739" y="1"/>
                      <a:pt x="1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5"/>
              <p:cNvSpPr/>
              <p:nvPr/>
            </p:nvSpPr>
            <p:spPr>
              <a:xfrm>
                <a:off x="1080175" y="2526925"/>
                <a:ext cx="47650" cy="17900"/>
              </a:xfrm>
              <a:custGeom>
                <a:rect b="b" l="l" r="r" t="t"/>
                <a:pathLst>
                  <a:path extrusionOk="0" h="716" w="1906">
                    <a:moveTo>
                      <a:pt x="358" y="1"/>
                    </a:moveTo>
                    <a:cubicBezTo>
                      <a:pt x="156" y="1"/>
                      <a:pt x="1" y="167"/>
                      <a:pt x="1" y="358"/>
                    </a:cubicBezTo>
                    <a:cubicBezTo>
                      <a:pt x="1" y="548"/>
                      <a:pt x="156" y="715"/>
                      <a:pt x="358" y="715"/>
                    </a:cubicBezTo>
                    <a:lnTo>
                      <a:pt x="1549" y="715"/>
                    </a:lnTo>
                    <a:cubicBezTo>
                      <a:pt x="1739" y="715"/>
                      <a:pt x="1906" y="548"/>
                      <a:pt x="1906" y="358"/>
                    </a:cubicBezTo>
                    <a:cubicBezTo>
                      <a:pt x="1906" y="167"/>
                      <a:pt x="1739" y="1"/>
                      <a:pt x="1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 name="Google Shape;1424;p65"/>
            <p:cNvGrpSpPr/>
            <p:nvPr/>
          </p:nvGrpSpPr>
          <p:grpSpPr>
            <a:xfrm>
              <a:off x="6457950" y="1710450"/>
              <a:ext cx="300050" cy="300075"/>
              <a:chOff x="6457950" y="1710450"/>
              <a:chExt cx="300050" cy="300075"/>
            </a:xfrm>
          </p:grpSpPr>
          <p:sp>
            <p:nvSpPr>
              <p:cNvPr id="1425" name="Google Shape;1425;p65"/>
              <p:cNvSpPr/>
              <p:nvPr/>
            </p:nvSpPr>
            <p:spPr>
              <a:xfrm>
                <a:off x="6457950" y="1710450"/>
                <a:ext cx="300050" cy="300075"/>
              </a:xfrm>
              <a:custGeom>
                <a:rect b="b" l="l" r="r" t="t"/>
                <a:pathLst>
                  <a:path extrusionOk="0" h="12003" w="12002">
                    <a:moveTo>
                      <a:pt x="6060" y="727"/>
                    </a:moveTo>
                    <a:cubicBezTo>
                      <a:pt x="6120" y="727"/>
                      <a:pt x="6167" y="763"/>
                      <a:pt x="6167" y="822"/>
                    </a:cubicBezTo>
                    <a:lnTo>
                      <a:pt x="6167" y="1287"/>
                    </a:lnTo>
                    <a:cubicBezTo>
                      <a:pt x="6167" y="1346"/>
                      <a:pt x="6120" y="1394"/>
                      <a:pt x="6060" y="1394"/>
                    </a:cubicBezTo>
                    <a:lnTo>
                      <a:pt x="810" y="1394"/>
                    </a:lnTo>
                    <a:cubicBezTo>
                      <a:pt x="750" y="1394"/>
                      <a:pt x="702" y="1346"/>
                      <a:pt x="702" y="1287"/>
                    </a:cubicBezTo>
                    <a:lnTo>
                      <a:pt x="702" y="822"/>
                    </a:lnTo>
                    <a:cubicBezTo>
                      <a:pt x="702" y="763"/>
                      <a:pt x="750" y="727"/>
                      <a:pt x="810" y="727"/>
                    </a:cubicBezTo>
                    <a:close/>
                    <a:moveTo>
                      <a:pt x="5417" y="2073"/>
                    </a:moveTo>
                    <a:lnTo>
                      <a:pt x="5417" y="3323"/>
                    </a:lnTo>
                    <a:cubicBezTo>
                      <a:pt x="5417" y="3966"/>
                      <a:pt x="5084" y="4573"/>
                      <a:pt x="4512" y="4906"/>
                    </a:cubicBezTo>
                    <a:cubicBezTo>
                      <a:pt x="4334" y="5001"/>
                      <a:pt x="4215" y="5204"/>
                      <a:pt x="4215" y="5418"/>
                    </a:cubicBezTo>
                    <a:cubicBezTo>
                      <a:pt x="4215" y="5633"/>
                      <a:pt x="4322" y="5823"/>
                      <a:pt x="4512" y="5942"/>
                    </a:cubicBezTo>
                    <a:cubicBezTo>
                      <a:pt x="4870" y="6156"/>
                      <a:pt x="5144" y="6466"/>
                      <a:pt x="5286" y="6835"/>
                    </a:cubicBezTo>
                    <a:cubicBezTo>
                      <a:pt x="4977" y="7454"/>
                      <a:pt x="4858" y="8121"/>
                      <a:pt x="4917" y="8776"/>
                    </a:cubicBezTo>
                    <a:lnTo>
                      <a:pt x="1429" y="8776"/>
                    </a:lnTo>
                    <a:lnTo>
                      <a:pt x="1429" y="7526"/>
                    </a:lnTo>
                    <a:cubicBezTo>
                      <a:pt x="1429" y="6883"/>
                      <a:pt x="1774" y="6275"/>
                      <a:pt x="2346" y="5942"/>
                    </a:cubicBezTo>
                    <a:cubicBezTo>
                      <a:pt x="2524" y="5835"/>
                      <a:pt x="2643" y="5644"/>
                      <a:pt x="2643" y="5418"/>
                    </a:cubicBezTo>
                    <a:cubicBezTo>
                      <a:pt x="2643" y="5216"/>
                      <a:pt x="2536" y="5025"/>
                      <a:pt x="2346" y="4906"/>
                    </a:cubicBezTo>
                    <a:cubicBezTo>
                      <a:pt x="1786" y="4573"/>
                      <a:pt x="1429" y="3966"/>
                      <a:pt x="1429" y="3323"/>
                    </a:cubicBezTo>
                    <a:lnTo>
                      <a:pt x="1429" y="2073"/>
                    </a:lnTo>
                    <a:close/>
                    <a:moveTo>
                      <a:pt x="5048" y="9490"/>
                    </a:moveTo>
                    <a:cubicBezTo>
                      <a:pt x="5108" y="9704"/>
                      <a:pt x="5215" y="9931"/>
                      <a:pt x="5322" y="10157"/>
                    </a:cubicBezTo>
                    <a:lnTo>
                      <a:pt x="810" y="10157"/>
                    </a:lnTo>
                    <a:cubicBezTo>
                      <a:pt x="750" y="10157"/>
                      <a:pt x="702" y="10109"/>
                      <a:pt x="702" y="10050"/>
                    </a:cubicBezTo>
                    <a:lnTo>
                      <a:pt x="702" y="9585"/>
                    </a:lnTo>
                    <a:cubicBezTo>
                      <a:pt x="702" y="9538"/>
                      <a:pt x="750" y="9490"/>
                      <a:pt x="810" y="9490"/>
                    </a:cubicBezTo>
                    <a:close/>
                    <a:moveTo>
                      <a:pt x="8453" y="5633"/>
                    </a:moveTo>
                    <a:cubicBezTo>
                      <a:pt x="10025" y="5633"/>
                      <a:pt x="11299" y="6918"/>
                      <a:pt x="11299" y="8478"/>
                    </a:cubicBezTo>
                    <a:cubicBezTo>
                      <a:pt x="11299" y="10038"/>
                      <a:pt x="10025" y="11324"/>
                      <a:pt x="8453" y="11324"/>
                    </a:cubicBezTo>
                    <a:cubicBezTo>
                      <a:pt x="6787" y="11324"/>
                      <a:pt x="5465" y="9871"/>
                      <a:pt x="5632" y="8204"/>
                    </a:cubicBezTo>
                    <a:cubicBezTo>
                      <a:pt x="5763" y="6776"/>
                      <a:pt x="6965" y="5633"/>
                      <a:pt x="8453" y="5633"/>
                    </a:cubicBezTo>
                    <a:close/>
                    <a:moveTo>
                      <a:pt x="810" y="1"/>
                    </a:moveTo>
                    <a:cubicBezTo>
                      <a:pt x="357" y="1"/>
                      <a:pt x="0" y="358"/>
                      <a:pt x="0" y="810"/>
                    </a:cubicBezTo>
                    <a:lnTo>
                      <a:pt x="0" y="1275"/>
                    </a:lnTo>
                    <a:cubicBezTo>
                      <a:pt x="0" y="1692"/>
                      <a:pt x="333" y="2025"/>
                      <a:pt x="738" y="2073"/>
                    </a:cubicBezTo>
                    <a:lnTo>
                      <a:pt x="738" y="3323"/>
                    </a:lnTo>
                    <a:cubicBezTo>
                      <a:pt x="738" y="4156"/>
                      <a:pt x="1155" y="4942"/>
                      <a:pt x="1834" y="5418"/>
                    </a:cubicBezTo>
                    <a:cubicBezTo>
                      <a:pt x="1155" y="5894"/>
                      <a:pt x="738" y="6668"/>
                      <a:pt x="738" y="7526"/>
                    </a:cubicBezTo>
                    <a:lnTo>
                      <a:pt x="738" y="8776"/>
                    </a:lnTo>
                    <a:cubicBezTo>
                      <a:pt x="321" y="8811"/>
                      <a:pt x="0" y="9157"/>
                      <a:pt x="0" y="9573"/>
                    </a:cubicBezTo>
                    <a:lnTo>
                      <a:pt x="0" y="10038"/>
                    </a:lnTo>
                    <a:cubicBezTo>
                      <a:pt x="0" y="10478"/>
                      <a:pt x="357" y="10836"/>
                      <a:pt x="810" y="10836"/>
                    </a:cubicBezTo>
                    <a:lnTo>
                      <a:pt x="5834" y="10836"/>
                    </a:lnTo>
                    <a:cubicBezTo>
                      <a:pt x="6489" y="11550"/>
                      <a:pt x="7430" y="12002"/>
                      <a:pt x="8453" y="12002"/>
                    </a:cubicBezTo>
                    <a:cubicBezTo>
                      <a:pt x="10406" y="12002"/>
                      <a:pt x="12002" y="10407"/>
                      <a:pt x="12002" y="8454"/>
                    </a:cubicBezTo>
                    <a:cubicBezTo>
                      <a:pt x="12002" y="6514"/>
                      <a:pt x="10406" y="4918"/>
                      <a:pt x="8453" y="4918"/>
                    </a:cubicBezTo>
                    <a:cubicBezTo>
                      <a:pt x="7370" y="4918"/>
                      <a:pt x="6406" y="5406"/>
                      <a:pt x="5751" y="6168"/>
                    </a:cubicBezTo>
                    <a:cubicBezTo>
                      <a:pt x="5572" y="5871"/>
                      <a:pt x="5322" y="5621"/>
                      <a:pt x="5036" y="5418"/>
                    </a:cubicBezTo>
                    <a:cubicBezTo>
                      <a:pt x="5715" y="4942"/>
                      <a:pt x="6132" y="4180"/>
                      <a:pt x="6132" y="3323"/>
                    </a:cubicBezTo>
                    <a:lnTo>
                      <a:pt x="6132" y="2073"/>
                    </a:lnTo>
                    <a:cubicBezTo>
                      <a:pt x="6548" y="2025"/>
                      <a:pt x="6870" y="1692"/>
                      <a:pt x="6870" y="1275"/>
                    </a:cubicBezTo>
                    <a:lnTo>
                      <a:pt x="6870" y="810"/>
                    </a:lnTo>
                    <a:cubicBezTo>
                      <a:pt x="6870" y="358"/>
                      <a:pt x="6513" y="1"/>
                      <a:pt x="6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5"/>
              <p:cNvSpPr/>
              <p:nvPr/>
            </p:nvSpPr>
            <p:spPr>
              <a:xfrm>
                <a:off x="6637725" y="1867325"/>
                <a:ext cx="63425" cy="108975"/>
              </a:xfrm>
              <a:custGeom>
                <a:rect b="b" l="l" r="r" t="t"/>
                <a:pathLst>
                  <a:path extrusionOk="0" h="4359" w="2537">
                    <a:moveTo>
                      <a:pt x="1262" y="0"/>
                    </a:moveTo>
                    <a:cubicBezTo>
                      <a:pt x="1072" y="0"/>
                      <a:pt x="905" y="167"/>
                      <a:pt x="905" y="358"/>
                    </a:cubicBezTo>
                    <a:lnTo>
                      <a:pt x="905" y="655"/>
                    </a:lnTo>
                    <a:cubicBezTo>
                      <a:pt x="405" y="667"/>
                      <a:pt x="0" y="1084"/>
                      <a:pt x="0" y="1596"/>
                    </a:cubicBezTo>
                    <a:cubicBezTo>
                      <a:pt x="0" y="2108"/>
                      <a:pt x="417" y="2525"/>
                      <a:pt x="941" y="2525"/>
                    </a:cubicBezTo>
                    <a:lnTo>
                      <a:pt x="1596" y="2525"/>
                    </a:lnTo>
                    <a:cubicBezTo>
                      <a:pt x="1727" y="2525"/>
                      <a:pt x="1834" y="2632"/>
                      <a:pt x="1834" y="2763"/>
                    </a:cubicBezTo>
                    <a:cubicBezTo>
                      <a:pt x="1834" y="2906"/>
                      <a:pt x="1727" y="3001"/>
                      <a:pt x="1596" y="3001"/>
                    </a:cubicBezTo>
                    <a:lnTo>
                      <a:pt x="905" y="3001"/>
                    </a:lnTo>
                    <a:cubicBezTo>
                      <a:pt x="834" y="3001"/>
                      <a:pt x="762" y="2977"/>
                      <a:pt x="703" y="2929"/>
                    </a:cubicBezTo>
                    <a:cubicBezTo>
                      <a:pt x="639" y="2889"/>
                      <a:pt x="567" y="2868"/>
                      <a:pt x="497" y="2868"/>
                    </a:cubicBezTo>
                    <a:cubicBezTo>
                      <a:pt x="383" y="2868"/>
                      <a:pt x="274" y="2921"/>
                      <a:pt x="215" y="3025"/>
                    </a:cubicBezTo>
                    <a:cubicBezTo>
                      <a:pt x="108" y="3179"/>
                      <a:pt x="131" y="3406"/>
                      <a:pt x="298" y="3513"/>
                    </a:cubicBezTo>
                    <a:cubicBezTo>
                      <a:pt x="477" y="3644"/>
                      <a:pt x="679" y="3703"/>
                      <a:pt x="905" y="3703"/>
                    </a:cubicBezTo>
                    <a:lnTo>
                      <a:pt x="905" y="4001"/>
                    </a:lnTo>
                    <a:cubicBezTo>
                      <a:pt x="905" y="4191"/>
                      <a:pt x="1072" y="4358"/>
                      <a:pt x="1262" y="4358"/>
                    </a:cubicBezTo>
                    <a:cubicBezTo>
                      <a:pt x="1465" y="4358"/>
                      <a:pt x="1620" y="4191"/>
                      <a:pt x="1620" y="4001"/>
                    </a:cubicBezTo>
                    <a:lnTo>
                      <a:pt x="1620" y="3703"/>
                    </a:lnTo>
                    <a:cubicBezTo>
                      <a:pt x="2132" y="3691"/>
                      <a:pt x="2525" y="3275"/>
                      <a:pt x="2525" y="2763"/>
                    </a:cubicBezTo>
                    <a:cubicBezTo>
                      <a:pt x="2536" y="2263"/>
                      <a:pt x="2096" y="1846"/>
                      <a:pt x="1596" y="1846"/>
                    </a:cubicBezTo>
                    <a:lnTo>
                      <a:pt x="941" y="1846"/>
                    </a:lnTo>
                    <a:cubicBezTo>
                      <a:pt x="810" y="1846"/>
                      <a:pt x="703" y="1739"/>
                      <a:pt x="703" y="1608"/>
                    </a:cubicBezTo>
                    <a:cubicBezTo>
                      <a:pt x="703" y="1477"/>
                      <a:pt x="810" y="1370"/>
                      <a:pt x="941" y="1370"/>
                    </a:cubicBezTo>
                    <a:lnTo>
                      <a:pt x="1560" y="1370"/>
                    </a:lnTo>
                    <a:cubicBezTo>
                      <a:pt x="1667" y="1370"/>
                      <a:pt x="1763" y="1405"/>
                      <a:pt x="1834" y="1489"/>
                    </a:cubicBezTo>
                    <a:cubicBezTo>
                      <a:pt x="1901" y="1562"/>
                      <a:pt x="1993" y="1597"/>
                      <a:pt x="2085" y="1597"/>
                    </a:cubicBezTo>
                    <a:cubicBezTo>
                      <a:pt x="2174" y="1597"/>
                      <a:pt x="2264" y="1565"/>
                      <a:pt x="2334" y="1501"/>
                    </a:cubicBezTo>
                    <a:cubicBezTo>
                      <a:pt x="2489" y="1370"/>
                      <a:pt x="2489" y="1143"/>
                      <a:pt x="2358" y="1001"/>
                    </a:cubicBezTo>
                    <a:cubicBezTo>
                      <a:pt x="2155" y="786"/>
                      <a:pt x="1893" y="667"/>
                      <a:pt x="1620" y="655"/>
                    </a:cubicBezTo>
                    <a:lnTo>
                      <a:pt x="1620" y="358"/>
                    </a:lnTo>
                    <a:cubicBezTo>
                      <a:pt x="1620" y="155"/>
                      <a:pt x="1465" y="0"/>
                      <a:pt x="1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5"/>
              <p:cNvSpPr/>
              <p:nvPr/>
            </p:nvSpPr>
            <p:spPr>
              <a:xfrm>
                <a:off x="6519250" y="1779825"/>
                <a:ext cx="18175" cy="17875"/>
              </a:xfrm>
              <a:custGeom>
                <a:rect b="b" l="l" r="r" t="t"/>
                <a:pathLst>
                  <a:path extrusionOk="0" h="715" w="727">
                    <a:moveTo>
                      <a:pt x="370" y="0"/>
                    </a:moveTo>
                    <a:cubicBezTo>
                      <a:pt x="167" y="0"/>
                      <a:pt x="1" y="167"/>
                      <a:pt x="1" y="357"/>
                    </a:cubicBezTo>
                    <a:cubicBezTo>
                      <a:pt x="1" y="548"/>
                      <a:pt x="167" y="714"/>
                      <a:pt x="370" y="714"/>
                    </a:cubicBezTo>
                    <a:cubicBezTo>
                      <a:pt x="560" y="714"/>
                      <a:pt x="727" y="548"/>
                      <a:pt x="727" y="357"/>
                    </a:cubicBezTo>
                    <a:cubicBezTo>
                      <a:pt x="727" y="167"/>
                      <a:pt x="560" y="0"/>
                      <a:pt x="3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5"/>
              <p:cNvSpPr/>
              <p:nvPr/>
            </p:nvSpPr>
            <p:spPr>
              <a:xfrm>
                <a:off x="6554675" y="1792025"/>
                <a:ext cx="17875" cy="17875"/>
              </a:xfrm>
              <a:custGeom>
                <a:rect b="b" l="l" r="r" t="t"/>
                <a:pathLst>
                  <a:path extrusionOk="0" h="715" w="715">
                    <a:moveTo>
                      <a:pt x="358" y="0"/>
                    </a:moveTo>
                    <a:cubicBezTo>
                      <a:pt x="167" y="0"/>
                      <a:pt x="1" y="167"/>
                      <a:pt x="1" y="357"/>
                    </a:cubicBezTo>
                    <a:cubicBezTo>
                      <a:pt x="1" y="560"/>
                      <a:pt x="167" y="715"/>
                      <a:pt x="358" y="715"/>
                    </a:cubicBezTo>
                    <a:cubicBezTo>
                      <a:pt x="560" y="715"/>
                      <a:pt x="715" y="560"/>
                      <a:pt x="715" y="357"/>
                    </a:cubicBezTo>
                    <a:cubicBezTo>
                      <a:pt x="715" y="167"/>
                      <a:pt x="560"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5"/>
              <p:cNvSpPr/>
              <p:nvPr/>
            </p:nvSpPr>
            <p:spPr>
              <a:xfrm>
                <a:off x="6534725" y="1858100"/>
                <a:ext cx="17900" cy="17575"/>
              </a:xfrm>
              <a:custGeom>
                <a:rect b="b" l="l" r="r" t="t"/>
                <a:pathLst>
                  <a:path extrusionOk="0" h="703" w="716">
                    <a:moveTo>
                      <a:pt x="358" y="0"/>
                    </a:moveTo>
                    <a:cubicBezTo>
                      <a:pt x="156" y="0"/>
                      <a:pt x="1" y="155"/>
                      <a:pt x="1" y="358"/>
                    </a:cubicBezTo>
                    <a:cubicBezTo>
                      <a:pt x="1" y="548"/>
                      <a:pt x="156" y="703"/>
                      <a:pt x="358" y="703"/>
                    </a:cubicBezTo>
                    <a:cubicBezTo>
                      <a:pt x="549" y="703"/>
                      <a:pt x="715" y="548"/>
                      <a:pt x="715" y="358"/>
                    </a:cubicBezTo>
                    <a:cubicBezTo>
                      <a:pt x="715" y="155"/>
                      <a:pt x="549"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5"/>
              <p:cNvSpPr/>
              <p:nvPr/>
            </p:nvSpPr>
            <p:spPr>
              <a:xfrm>
                <a:off x="6545450" y="1893525"/>
                <a:ext cx="17875" cy="17875"/>
              </a:xfrm>
              <a:custGeom>
                <a:rect b="b" l="l" r="r" t="t"/>
                <a:pathLst>
                  <a:path extrusionOk="0" h="715" w="715">
                    <a:moveTo>
                      <a:pt x="358" y="0"/>
                    </a:moveTo>
                    <a:cubicBezTo>
                      <a:pt x="167" y="0"/>
                      <a:pt x="0" y="167"/>
                      <a:pt x="0" y="357"/>
                    </a:cubicBezTo>
                    <a:cubicBezTo>
                      <a:pt x="0" y="560"/>
                      <a:pt x="167" y="715"/>
                      <a:pt x="358" y="715"/>
                    </a:cubicBezTo>
                    <a:cubicBezTo>
                      <a:pt x="548" y="715"/>
                      <a:pt x="715" y="560"/>
                      <a:pt x="715" y="357"/>
                    </a:cubicBezTo>
                    <a:cubicBezTo>
                      <a:pt x="715" y="155"/>
                      <a:pt x="548"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5"/>
              <p:cNvSpPr/>
              <p:nvPr/>
            </p:nvSpPr>
            <p:spPr>
              <a:xfrm>
                <a:off x="6513000" y="1891725"/>
                <a:ext cx="17900" cy="17900"/>
              </a:xfrm>
              <a:custGeom>
                <a:rect b="b" l="l" r="r" t="t"/>
                <a:pathLst>
                  <a:path extrusionOk="0" h="716" w="716">
                    <a:moveTo>
                      <a:pt x="358" y="1"/>
                    </a:moveTo>
                    <a:cubicBezTo>
                      <a:pt x="167" y="1"/>
                      <a:pt x="1" y="167"/>
                      <a:pt x="1" y="358"/>
                    </a:cubicBezTo>
                    <a:cubicBezTo>
                      <a:pt x="1" y="548"/>
                      <a:pt x="167" y="715"/>
                      <a:pt x="358" y="715"/>
                    </a:cubicBezTo>
                    <a:cubicBezTo>
                      <a:pt x="560" y="715"/>
                      <a:pt x="715" y="548"/>
                      <a:pt x="715" y="358"/>
                    </a:cubicBezTo>
                    <a:cubicBezTo>
                      <a:pt x="715" y="167"/>
                      <a:pt x="560"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65"/>
            <p:cNvGrpSpPr/>
            <p:nvPr/>
          </p:nvGrpSpPr>
          <p:grpSpPr>
            <a:xfrm>
              <a:off x="5889425" y="1711050"/>
              <a:ext cx="246475" cy="300075"/>
              <a:chOff x="5889425" y="1711050"/>
              <a:chExt cx="246475" cy="300075"/>
            </a:xfrm>
          </p:grpSpPr>
          <p:sp>
            <p:nvSpPr>
              <p:cNvPr id="1433" name="Google Shape;1433;p65"/>
              <p:cNvSpPr/>
              <p:nvPr/>
            </p:nvSpPr>
            <p:spPr>
              <a:xfrm>
                <a:off x="5966200" y="1757775"/>
                <a:ext cx="92900" cy="123375"/>
              </a:xfrm>
              <a:custGeom>
                <a:rect b="b" l="l" r="r" t="t"/>
                <a:pathLst>
                  <a:path extrusionOk="0" h="4935" w="3716">
                    <a:moveTo>
                      <a:pt x="2204" y="1"/>
                    </a:moveTo>
                    <a:cubicBezTo>
                      <a:pt x="1334" y="1"/>
                      <a:pt x="668" y="751"/>
                      <a:pt x="763" y="1608"/>
                    </a:cubicBezTo>
                    <a:cubicBezTo>
                      <a:pt x="799" y="1965"/>
                      <a:pt x="799" y="2037"/>
                      <a:pt x="822" y="2192"/>
                    </a:cubicBezTo>
                    <a:lnTo>
                      <a:pt x="358" y="2192"/>
                    </a:lnTo>
                    <a:cubicBezTo>
                      <a:pt x="168" y="2192"/>
                      <a:pt x="1" y="2358"/>
                      <a:pt x="1" y="2549"/>
                    </a:cubicBezTo>
                    <a:cubicBezTo>
                      <a:pt x="1" y="2739"/>
                      <a:pt x="168" y="2906"/>
                      <a:pt x="358" y="2906"/>
                    </a:cubicBezTo>
                    <a:lnTo>
                      <a:pt x="787" y="2906"/>
                    </a:lnTo>
                    <a:cubicBezTo>
                      <a:pt x="727" y="3430"/>
                      <a:pt x="560" y="3930"/>
                      <a:pt x="299" y="4406"/>
                    </a:cubicBezTo>
                    <a:cubicBezTo>
                      <a:pt x="161" y="4650"/>
                      <a:pt x="353" y="4932"/>
                      <a:pt x="607" y="4932"/>
                    </a:cubicBezTo>
                    <a:cubicBezTo>
                      <a:pt x="638" y="4932"/>
                      <a:pt x="671" y="4927"/>
                      <a:pt x="703" y="4918"/>
                    </a:cubicBezTo>
                    <a:cubicBezTo>
                      <a:pt x="1126" y="4794"/>
                      <a:pt x="1540" y="4721"/>
                      <a:pt x="1965" y="4721"/>
                    </a:cubicBezTo>
                    <a:cubicBezTo>
                      <a:pt x="2354" y="4721"/>
                      <a:pt x="2754" y="4782"/>
                      <a:pt x="3180" y="4918"/>
                    </a:cubicBezTo>
                    <a:cubicBezTo>
                      <a:pt x="3214" y="4929"/>
                      <a:pt x="3249" y="4935"/>
                      <a:pt x="3284" y="4935"/>
                    </a:cubicBezTo>
                    <a:cubicBezTo>
                      <a:pt x="3434" y="4935"/>
                      <a:pt x="3584" y="4837"/>
                      <a:pt x="3632" y="4692"/>
                    </a:cubicBezTo>
                    <a:cubicBezTo>
                      <a:pt x="3716" y="4490"/>
                      <a:pt x="3620" y="4287"/>
                      <a:pt x="3442" y="4228"/>
                    </a:cubicBezTo>
                    <a:cubicBezTo>
                      <a:pt x="2979" y="4086"/>
                      <a:pt x="2495" y="4012"/>
                      <a:pt x="2012" y="4012"/>
                    </a:cubicBezTo>
                    <a:cubicBezTo>
                      <a:pt x="1761" y="4012"/>
                      <a:pt x="1511" y="4032"/>
                      <a:pt x="1263" y="4073"/>
                    </a:cubicBezTo>
                    <a:cubicBezTo>
                      <a:pt x="1394" y="3692"/>
                      <a:pt x="1489" y="3299"/>
                      <a:pt x="1537" y="2906"/>
                    </a:cubicBezTo>
                    <a:lnTo>
                      <a:pt x="2204" y="2906"/>
                    </a:lnTo>
                    <a:cubicBezTo>
                      <a:pt x="2394" y="2906"/>
                      <a:pt x="2561" y="2739"/>
                      <a:pt x="2561" y="2549"/>
                    </a:cubicBezTo>
                    <a:cubicBezTo>
                      <a:pt x="2561" y="2358"/>
                      <a:pt x="2394" y="2192"/>
                      <a:pt x="2204" y="2192"/>
                    </a:cubicBezTo>
                    <a:lnTo>
                      <a:pt x="1549" y="2192"/>
                    </a:lnTo>
                    <a:cubicBezTo>
                      <a:pt x="1537" y="1989"/>
                      <a:pt x="1537" y="1882"/>
                      <a:pt x="1489" y="1525"/>
                    </a:cubicBezTo>
                    <a:cubicBezTo>
                      <a:pt x="1442" y="1096"/>
                      <a:pt x="1787" y="703"/>
                      <a:pt x="2215" y="703"/>
                    </a:cubicBezTo>
                    <a:cubicBezTo>
                      <a:pt x="2430" y="703"/>
                      <a:pt x="2632" y="799"/>
                      <a:pt x="2763" y="953"/>
                    </a:cubicBezTo>
                    <a:cubicBezTo>
                      <a:pt x="2841" y="1037"/>
                      <a:pt x="2939" y="1079"/>
                      <a:pt x="3035" y="1079"/>
                    </a:cubicBezTo>
                    <a:cubicBezTo>
                      <a:pt x="3117" y="1079"/>
                      <a:pt x="3198" y="1049"/>
                      <a:pt x="3263" y="989"/>
                    </a:cubicBezTo>
                    <a:cubicBezTo>
                      <a:pt x="3406" y="858"/>
                      <a:pt x="3418" y="632"/>
                      <a:pt x="3287" y="501"/>
                    </a:cubicBezTo>
                    <a:cubicBezTo>
                      <a:pt x="3025" y="180"/>
                      <a:pt x="2620" y="1"/>
                      <a:pt x="2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5"/>
              <p:cNvSpPr/>
              <p:nvPr/>
            </p:nvSpPr>
            <p:spPr>
              <a:xfrm>
                <a:off x="5889425" y="1711050"/>
                <a:ext cx="246475" cy="300075"/>
              </a:xfrm>
              <a:custGeom>
                <a:rect b="b" l="l" r="r" t="t"/>
                <a:pathLst>
                  <a:path extrusionOk="0" h="12003" w="9859">
                    <a:moveTo>
                      <a:pt x="4929" y="703"/>
                    </a:moveTo>
                    <a:cubicBezTo>
                      <a:pt x="7072" y="703"/>
                      <a:pt x="8811" y="2441"/>
                      <a:pt x="8811" y="4585"/>
                    </a:cubicBezTo>
                    <a:cubicBezTo>
                      <a:pt x="8811" y="6728"/>
                      <a:pt x="7072" y="8466"/>
                      <a:pt x="4929" y="8466"/>
                    </a:cubicBezTo>
                    <a:cubicBezTo>
                      <a:pt x="2786" y="8466"/>
                      <a:pt x="1048" y="6728"/>
                      <a:pt x="1048" y="4585"/>
                    </a:cubicBezTo>
                    <a:cubicBezTo>
                      <a:pt x="1048" y="2441"/>
                      <a:pt x="2786" y="703"/>
                      <a:pt x="4929" y="703"/>
                    </a:cubicBezTo>
                    <a:close/>
                    <a:moveTo>
                      <a:pt x="8442" y="9168"/>
                    </a:moveTo>
                    <a:cubicBezTo>
                      <a:pt x="8632" y="9168"/>
                      <a:pt x="8799" y="9335"/>
                      <a:pt x="8799" y="9526"/>
                    </a:cubicBezTo>
                    <a:cubicBezTo>
                      <a:pt x="8799" y="9716"/>
                      <a:pt x="8632" y="9883"/>
                      <a:pt x="8442" y="9883"/>
                    </a:cubicBezTo>
                    <a:lnTo>
                      <a:pt x="1393" y="9883"/>
                    </a:lnTo>
                    <a:cubicBezTo>
                      <a:pt x="1191" y="9883"/>
                      <a:pt x="1036" y="9716"/>
                      <a:pt x="1036" y="9526"/>
                    </a:cubicBezTo>
                    <a:cubicBezTo>
                      <a:pt x="1036" y="9335"/>
                      <a:pt x="1191" y="9168"/>
                      <a:pt x="1393" y="9168"/>
                    </a:cubicBezTo>
                    <a:close/>
                    <a:moveTo>
                      <a:pt x="8454" y="10585"/>
                    </a:moveTo>
                    <a:cubicBezTo>
                      <a:pt x="8656" y="10585"/>
                      <a:pt x="8811" y="10740"/>
                      <a:pt x="8811" y="10943"/>
                    </a:cubicBezTo>
                    <a:cubicBezTo>
                      <a:pt x="8811" y="11133"/>
                      <a:pt x="8656" y="11300"/>
                      <a:pt x="8454" y="11300"/>
                    </a:cubicBezTo>
                    <a:lnTo>
                      <a:pt x="1405" y="11300"/>
                    </a:lnTo>
                    <a:cubicBezTo>
                      <a:pt x="1215" y="11300"/>
                      <a:pt x="1048" y="11133"/>
                      <a:pt x="1048" y="10943"/>
                    </a:cubicBezTo>
                    <a:cubicBezTo>
                      <a:pt x="1048" y="10740"/>
                      <a:pt x="1203" y="10585"/>
                      <a:pt x="1405" y="10585"/>
                    </a:cubicBezTo>
                    <a:close/>
                    <a:moveTo>
                      <a:pt x="4929" y="1"/>
                    </a:moveTo>
                    <a:cubicBezTo>
                      <a:pt x="2405" y="1"/>
                      <a:pt x="345" y="2049"/>
                      <a:pt x="345" y="4585"/>
                    </a:cubicBezTo>
                    <a:cubicBezTo>
                      <a:pt x="345" y="6216"/>
                      <a:pt x="1215" y="7644"/>
                      <a:pt x="2488" y="8466"/>
                    </a:cubicBezTo>
                    <a:lnTo>
                      <a:pt x="1405" y="8466"/>
                    </a:lnTo>
                    <a:cubicBezTo>
                      <a:pt x="500" y="8466"/>
                      <a:pt x="0" y="9549"/>
                      <a:pt x="619" y="10240"/>
                    </a:cubicBezTo>
                    <a:cubicBezTo>
                      <a:pt x="0" y="10919"/>
                      <a:pt x="500" y="12002"/>
                      <a:pt x="1405" y="12002"/>
                    </a:cubicBezTo>
                    <a:lnTo>
                      <a:pt x="8454" y="12002"/>
                    </a:lnTo>
                    <a:cubicBezTo>
                      <a:pt x="9370" y="12002"/>
                      <a:pt x="9858" y="10919"/>
                      <a:pt x="9251" y="10240"/>
                    </a:cubicBezTo>
                    <a:cubicBezTo>
                      <a:pt x="9858" y="9549"/>
                      <a:pt x="9370" y="8466"/>
                      <a:pt x="8454" y="8466"/>
                    </a:cubicBezTo>
                    <a:lnTo>
                      <a:pt x="7370" y="8466"/>
                    </a:lnTo>
                    <a:cubicBezTo>
                      <a:pt x="8668" y="7644"/>
                      <a:pt x="9513" y="6216"/>
                      <a:pt x="9513" y="4585"/>
                    </a:cubicBezTo>
                    <a:cubicBezTo>
                      <a:pt x="9513" y="2049"/>
                      <a:pt x="7465" y="1"/>
                      <a:pt x="4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65"/>
            <p:cNvGrpSpPr/>
            <p:nvPr/>
          </p:nvGrpSpPr>
          <p:grpSpPr>
            <a:xfrm>
              <a:off x="5261650" y="1712500"/>
              <a:ext cx="310775" cy="300375"/>
              <a:chOff x="5261650" y="1712500"/>
              <a:chExt cx="310775" cy="300375"/>
            </a:xfrm>
          </p:grpSpPr>
          <p:sp>
            <p:nvSpPr>
              <p:cNvPr id="1436" name="Google Shape;1436;p65"/>
              <p:cNvSpPr/>
              <p:nvPr/>
            </p:nvSpPr>
            <p:spPr>
              <a:xfrm>
                <a:off x="5261650" y="1712500"/>
                <a:ext cx="310775" cy="300375"/>
              </a:xfrm>
              <a:custGeom>
                <a:rect b="b" l="l" r="r" t="t"/>
                <a:pathLst>
                  <a:path extrusionOk="0" h="12015" w="12431">
                    <a:moveTo>
                      <a:pt x="10928" y="718"/>
                    </a:moveTo>
                    <a:cubicBezTo>
                      <a:pt x="11116" y="718"/>
                      <a:pt x="11300" y="726"/>
                      <a:pt x="11478" y="740"/>
                    </a:cubicBezTo>
                    <a:cubicBezTo>
                      <a:pt x="11526" y="1252"/>
                      <a:pt x="11562" y="2431"/>
                      <a:pt x="11121" y="3455"/>
                    </a:cubicBezTo>
                    <a:lnTo>
                      <a:pt x="8776" y="1098"/>
                    </a:lnTo>
                    <a:cubicBezTo>
                      <a:pt x="9429" y="833"/>
                      <a:pt x="10202" y="718"/>
                      <a:pt x="10928" y="718"/>
                    </a:cubicBezTo>
                    <a:close/>
                    <a:moveTo>
                      <a:pt x="2132" y="2919"/>
                    </a:moveTo>
                    <a:lnTo>
                      <a:pt x="4061" y="4050"/>
                    </a:lnTo>
                    <a:cubicBezTo>
                      <a:pt x="3656" y="4515"/>
                      <a:pt x="3299" y="4967"/>
                      <a:pt x="2989" y="5431"/>
                    </a:cubicBezTo>
                    <a:lnTo>
                      <a:pt x="1322" y="3765"/>
                    </a:lnTo>
                    <a:lnTo>
                      <a:pt x="2132" y="2919"/>
                    </a:lnTo>
                    <a:close/>
                    <a:moveTo>
                      <a:pt x="8121" y="1443"/>
                    </a:moveTo>
                    <a:lnTo>
                      <a:pt x="10764" y="4098"/>
                    </a:lnTo>
                    <a:cubicBezTo>
                      <a:pt x="9692" y="5824"/>
                      <a:pt x="8014" y="7575"/>
                      <a:pt x="6287" y="8729"/>
                    </a:cubicBezTo>
                    <a:lnTo>
                      <a:pt x="3477" y="5920"/>
                    </a:lnTo>
                    <a:cubicBezTo>
                      <a:pt x="4561" y="4288"/>
                      <a:pt x="6335" y="2550"/>
                      <a:pt x="8121" y="1443"/>
                    </a:cubicBezTo>
                    <a:close/>
                    <a:moveTo>
                      <a:pt x="8192" y="8182"/>
                    </a:moveTo>
                    <a:lnTo>
                      <a:pt x="9323" y="10087"/>
                    </a:lnTo>
                    <a:lnTo>
                      <a:pt x="8478" y="10920"/>
                    </a:lnTo>
                    <a:lnTo>
                      <a:pt x="6811" y="9253"/>
                    </a:lnTo>
                    <a:cubicBezTo>
                      <a:pt x="7287" y="8932"/>
                      <a:pt x="7740" y="8563"/>
                      <a:pt x="8192" y="8182"/>
                    </a:cubicBezTo>
                    <a:close/>
                    <a:moveTo>
                      <a:pt x="3549" y="6991"/>
                    </a:moveTo>
                    <a:lnTo>
                      <a:pt x="4132" y="7575"/>
                    </a:lnTo>
                    <a:lnTo>
                      <a:pt x="2823" y="8884"/>
                    </a:lnTo>
                    <a:cubicBezTo>
                      <a:pt x="2692" y="9015"/>
                      <a:pt x="2692" y="9241"/>
                      <a:pt x="2823" y="9372"/>
                    </a:cubicBezTo>
                    <a:cubicBezTo>
                      <a:pt x="2888" y="9438"/>
                      <a:pt x="2977" y="9471"/>
                      <a:pt x="3067" y="9471"/>
                    </a:cubicBezTo>
                    <a:cubicBezTo>
                      <a:pt x="3156" y="9471"/>
                      <a:pt x="3245" y="9438"/>
                      <a:pt x="3311" y="9372"/>
                    </a:cubicBezTo>
                    <a:lnTo>
                      <a:pt x="4620" y="8063"/>
                    </a:lnTo>
                    <a:lnTo>
                      <a:pt x="5204" y="8646"/>
                    </a:lnTo>
                    <a:cubicBezTo>
                      <a:pt x="4990" y="9218"/>
                      <a:pt x="4609" y="9765"/>
                      <a:pt x="4120" y="10253"/>
                    </a:cubicBezTo>
                    <a:cubicBezTo>
                      <a:pt x="3180" y="11194"/>
                      <a:pt x="1596" y="11277"/>
                      <a:pt x="929" y="11277"/>
                    </a:cubicBezTo>
                    <a:cubicBezTo>
                      <a:pt x="929" y="10623"/>
                      <a:pt x="1013" y="9051"/>
                      <a:pt x="1953" y="8110"/>
                    </a:cubicBezTo>
                    <a:cubicBezTo>
                      <a:pt x="2453" y="7622"/>
                      <a:pt x="3001" y="7229"/>
                      <a:pt x="3549" y="6991"/>
                    </a:cubicBezTo>
                    <a:close/>
                    <a:moveTo>
                      <a:pt x="10833" y="1"/>
                    </a:moveTo>
                    <a:cubicBezTo>
                      <a:pt x="9128" y="1"/>
                      <a:pt x="7172" y="753"/>
                      <a:pt x="4537" y="3526"/>
                    </a:cubicBezTo>
                    <a:lnTo>
                      <a:pt x="2251" y="2181"/>
                    </a:lnTo>
                    <a:cubicBezTo>
                      <a:pt x="2199" y="2153"/>
                      <a:pt x="2140" y="2138"/>
                      <a:pt x="2080" y="2138"/>
                    </a:cubicBezTo>
                    <a:cubicBezTo>
                      <a:pt x="1988" y="2138"/>
                      <a:pt x="1894" y="2173"/>
                      <a:pt x="1822" y="2252"/>
                    </a:cubicBezTo>
                    <a:lnTo>
                      <a:pt x="548" y="3526"/>
                    </a:lnTo>
                    <a:cubicBezTo>
                      <a:pt x="406" y="3657"/>
                      <a:pt x="406" y="3884"/>
                      <a:pt x="548" y="4015"/>
                    </a:cubicBezTo>
                    <a:lnTo>
                      <a:pt x="3013" y="6491"/>
                    </a:lnTo>
                    <a:cubicBezTo>
                      <a:pt x="2477" y="6753"/>
                      <a:pt x="1930" y="7158"/>
                      <a:pt x="1453" y="7634"/>
                    </a:cubicBezTo>
                    <a:cubicBezTo>
                      <a:pt x="1" y="9075"/>
                      <a:pt x="215" y="11575"/>
                      <a:pt x="227" y="11682"/>
                    </a:cubicBezTo>
                    <a:cubicBezTo>
                      <a:pt x="239" y="11849"/>
                      <a:pt x="382" y="11980"/>
                      <a:pt x="537" y="11992"/>
                    </a:cubicBezTo>
                    <a:cubicBezTo>
                      <a:pt x="702" y="12007"/>
                      <a:pt x="876" y="12015"/>
                      <a:pt x="1054" y="12015"/>
                    </a:cubicBezTo>
                    <a:cubicBezTo>
                      <a:pt x="2272" y="12015"/>
                      <a:pt x="3723" y="11650"/>
                      <a:pt x="4585" y="10777"/>
                    </a:cubicBezTo>
                    <a:cubicBezTo>
                      <a:pt x="5061" y="10301"/>
                      <a:pt x="5466" y="9765"/>
                      <a:pt x="5740" y="9218"/>
                    </a:cubicBezTo>
                    <a:lnTo>
                      <a:pt x="8204" y="11682"/>
                    </a:lnTo>
                    <a:cubicBezTo>
                      <a:pt x="8270" y="11748"/>
                      <a:pt x="8359" y="11780"/>
                      <a:pt x="8448" y="11780"/>
                    </a:cubicBezTo>
                    <a:cubicBezTo>
                      <a:pt x="8538" y="11780"/>
                      <a:pt x="8627" y="11748"/>
                      <a:pt x="8692" y="11682"/>
                    </a:cubicBezTo>
                    <a:lnTo>
                      <a:pt x="9978" y="10408"/>
                    </a:lnTo>
                    <a:cubicBezTo>
                      <a:pt x="10097" y="10289"/>
                      <a:pt x="10109" y="10123"/>
                      <a:pt x="10038" y="9968"/>
                    </a:cubicBezTo>
                    <a:lnTo>
                      <a:pt x="8692" y="7694"/>
                    </a:lnTo>
                    <a:cubicBezTo>
                      <a:pt x="12002" y="4562"/>
                      <a:pt x="12431" y="2455"/>
                      <a:pt x="12157" y="431"/>
                    </a:cubicBezTo>
                    <a:cubicBezTo>
                      <a:pt x="12121" y="228"/>
                      <a:pt x="12002" y="109"/>
                      <a:pt x="11859" y="86"/>
                    </a:cubicBezTo>
                    <a:cubicBezTo>
                      <a:pt x="11525" y="33"/>
                      <a:pt x="11184" y="1"/>
                      <a:pt x="108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5"/>
              <p:cNvSpPr/>
              <p:nvPr/>
            </p:nvSpPr>
            <p:spPr>
              <a:xfrm>
                <a:off x="5405725" y="1807350"/>
                <a:ext cx="69675" cy="63500"/>
              </a:xfrm>
              <a:custGeom>
                <a:rect b="b" l="l" r="r" t="t"/>
                <a:pathLst>
                  <a:path extrusionOk="0" h="2540" w="2787">
                    <a:moveTo>
                      <a:pt x="1405" y="694"/>
                    </a:moveTo>
                    <a:cubicBezTo>
                      <a:pt x="1551" y="694"/>
                      <a:pt x="1697" y="750"/>
                      <a:pt x="1810" y="864"/>
                    </a:cubicBezTo>
                    <a:cubicBezTo>
                      <a:pt x="2013" y="1090"/>
                      <a:pt x="2013" y="1447"/>
                      <a:pt x="1810" y="1661"/>
                    </a:cubicBezTo>
                    <a:cubicBezTo>
                      <a:pt x="1697" y="1774"/>
                      <a:pt x="1551" y="1831"/>
                      <a:pt x="1405" y="1831"/>
                    </a:cubicBezTo>
                    <a:cubicBezTo>
                      <a:pt x="1260" y="1831"/>
                      <a:pt x="1114" y="1774"/>
                      <a:pt x="1001" y="1661"/>
                    </a:cubicBezTo>
                    <a:cubicBezTo>
                      <a:pt x="774" y="1447"/>
                      <a:pt x="774" y="1090"/>
                      <a:pt x="1001" y="864"/>
                    </a:cubicBezTo>
                    <a:cubicBezTo>
                      <a:pt x="1114" y="750"/>
                      <a:pt x="1260" y="694"/>
                      <a:pt x="1405" y="694"/>
                    </a:cubicBezTo>
                    <a:close/>
                    <a:moveTo>
                      <a:pt x="1404" y="0"/>
                    </a:moveTo>
                    <a:cubicBezTo>
                      <a:pt x="1078" y="0"/>
                      <a:pt x="751" y="125"/>
                      <a:pt x="500" y="375"/>
                    </a:cubicBezTo>
                    <a:cubicBezTo>
                      <a:pt x="0" y="864"/>
                      <a:pt x="0" y="1661"/>
                      <a:pt x="500" y="2173"/>
                    </a:cubicBezTo>
                    <a:cubicBezTo>
                      <a:pt x="745" y="2417"/>
                      <a:pt x="1066" y="2539"/>
                      <a:pt x="1390" y="2539"/>
                    </a:cubicBezTo>
                    <a:cubicBezTo>
                      <a:pt x="1715" y="2539"/>
                      <a:pt x="2042" y="2417"/>
                      <a:pt x="2298" y="2173"/>
                    </a:cubicBezTo>
                    <a:cubicBezTo>
                      <a:pt x="2786" y="1685"/>
                      <a:pt x="2786" y="875"/>
                      <a:pt x="2298" y="375"/>
                    </a:cubicBezTo>
                    <a:cubicBezTo>
                      <a:pt x="2054" y="125"/>
                      <a:pt x="1730" y="0"/>
                      <a:pt x="1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65"/>
            <p:cNvGrpSpPr/>
            <p:nvPr/>
          </p:nvGrpSpPr>
          <p:grpSpPr>
            <a:xfrm>
              <a:off x="4634800" y="1710750"/>
              <a:ext cx="301850" cy="300075"/>
              <a:chOff x="4634800" y="1710750"/>
              <a:chExt cx="301850" cy="300075"/>
            </a:xfrm>
          </p:grpSpPr>
          <p:sp>
            <p:nvSpPr>
              <p:cNvPr id="1439" name="Google Shape;1439;p65"/>
              <p:cNvSpPr/>
              <p:nvPr/>
            </p:nvSpPr>
            <p:spPr>
              <a:xfrm>
                <a:off x="4634800" y="1710750"/>
                <a:ext cx="301850" cy="300075"/>
              </a:xfrm>
              <a:custGeom>
                <a:rect b="b" l="l" r="r" t="t"/>
                <a:pathLst>
                  <a:path extrusionOk="0" h="12003" w="12074">
                    <a:moveTo>
                      <a:pt x="1846" y="715"/>
                    </a:moveTo>
                    <a:cubicBezTo>
                      <a:pt x="2203" y="715"/>
                      <a:pt x="2489" y="989"/>
                      <a:pt x="2489" y="1346"/>
                    </a:cubicBezTo>
                    <a:cubicBezTo>
                      <a:pt x="2489" y="1703"/>
                      <a:pt x="2203" y="1989"/>
                      <a:pt x="1846" y="1989"/>
                    </a:cubicBezTo>
                    <a:cubicBezTo>
                      <a:pt x="1489" y="1989"/>
                      <a:pt x="1215" y="1703"/>
                      <a:pt x="1215" y="1346"/>
                    </a:cubicBezTo>
                    <a:cubicBezTo>
                      <a:pt x="1215" y="989"/>
                      <a:pt x="1489" y="715"/>
                      <a:pt x="1846" y="715"/>
                    </a:cubicBezTo>
                    <a:close/>
                    <a:moveTo>
                      <a:pt x="6072" y="715"/>
                    </a:moveTo>
                    <a:cubicBezTo>
                      <a:pt x="6430" y="715"/>
                      <a:pt x="6715" y="989"/>
                      <a:pt x="6715" y="1346"/>
                    </a:cubicBezTo>
                    <a:cubicBezTo>
                      <a:pt x="6715" y="1703"/>
                      <a:pt x="6430" y="1989"/>
                      <a:pt x="6072" y="1989"/>
                    </a:cubicBezTo>
                    <a:cubicBezTo>
                      <a:pt x="5715" y="1989"/>
                      <a:pt x="5441" y="1703"/>
                      <a:pt x="5441" y="1346"/>
                    </a:cubicBezTo>
                    <a:cubicBezTo>
                      <a:pt x="5441" y="989"/>
                      <a:pt x="5715" y="715"/>
                      <a:pt x="6072" y="715"/>
                    </a:cubicBezTo>
                    <a:close/>
                    <a:moveTo>
                      <a:pt x="10299" y="715"/>
                    </a:moveTo>
                    <a:cubicBezTo>
                      <a:pt x="10656" y="715"/>
                      <a:pt x="10942" y="989"/>
                      <a:pt x="10942" y="1346"/>
                    </a:cubicBezTo>
                    <a:cubicBezTo>
                      <a:pt x="10942" y="1703"/>
                      <a:pt x="10656" y="1989"/>
                      <a:pt x="10299" y="1989"/>
                    </a:cubicBezTo>
                    <a:cubicBezTo>
                      <a:pt x="9942" y="1989"/>
                      <a:pt x="9668" y="1703"/>
                      <a:pt x="9668" y="1346"/>
                    </a:cubicBezTo>
                    <a:cubicBezTo>
                      <a:pt x="9656" y="989"/>
                      <a:pt x="9942" y="715"/>
                      <a:pt x="10299" y="715"/>
                    </a:cubicBezTo>
                    <a:close/>
                    <a:moveTo>
                      <a:pt x="2203" y="2656"/>
                    </a:moveTo>
                    <a:cubicBezTo>
                      <a:pt x="2203" y="2656"/>
                      <a:pt x="2298" y="2715"/>
                      <a:pt x="2441" y="2799"/>
                    </a:cubicBezTo>
                    <a:cubicBezTo>
                      <a:pt x="2727" y="2954"/>
                      <a:pt x="2893" y="3251"/>
                      <a:pt x="2893" y="3585"/>
                    </a:cubicBezTo>
                    <a:lnTo>
                      <a:pt x="2893" y="4144"/>
                    </a:lnTo>
                    <a:lnTo>
                      <a:pt x="762" y="4144"/>
                    </a:lnTo>
                    <a:lnTo>
                      <a:pt x="762" y="3585"/>
                    </a:lnTo>
                    <a:cubicBezTo>
                      <a:pt x="774" y="3251"/>
                      <a:pt x="953" y="2954"/>
                      <a:pt x="1227" y="2799"/>
                    </a:cubicBezTo>
                    <a:lnTo>
                      <a:pt x="1465" y="2656"/>
                    </a:lnTo>
                    <a:cubicBezTo>
                      <a:pt x="1584" y="2698"/>
                      <a:pt x="1706" y="2718"/>
                      <a:pt x="1829" y="2718"/>
                    </a:cubicBezTo>
                    <a:cubicBezTo>
                      <a:pt x="1953" y="2718"/>
                      <a:pt x="2078" y="2698"/>
                      <a:pt x="2203" y="2656"/>
                    </a:cubicBezTo>
                    <a:close/>
                    <a:moveTo>
                      <a:pt x="5691" y="2656"/>
                    </a:moveTo>
                    <a:cubicBezTo>
                      <a:pt x="5810" y="2698"/>
                      <a:pt x="5933" y="2718"/>
                      <a:pt x="6056" y="2718"/>
                    </a:cubicBezTo>
                    <a:cubicBezTo>
                      <a:pt x="6180" y="2718"/>
                      <a:pt x="6305" y="2698"/>
                      <a:pt x="6430" y="2656"/>
                    </a:cubicBezTo>
                    <a:lnTo>
                      <a:pt x="6430" y="2656"/>
                    </a:lnTo>
                    <a:cubicBezTo>
                      <a:pt x="6537" y="2715"/>
                      <a:pt x="6382" y="2632"/>
                      <a:pt x="6668" y="2799"/>
                    </a:cubicBezTo>
                    <a:cubicBezTo>
                      <a:pt x="6953" y="2954"/>
                      <a:pt x="7120" y="3251"/>
                      <a:pt x="7120" y="3585"/>
                    </a:cubicBezTo>
                    <a:lnTo>
                      <a:pt x="7120" y="4144"/>
                    </a:lnTo>
                    <a:lnTo>
                      <a:pt x="4989" y="4144"/>
                    </a:lnTo>
                    <a:lnTo>
                      <a:pt x="4989" y="3585"/>
                    </a:lnTo>
                    <a:lnTo>
                      <a:pt x="5001" y="3585"/>
                    </a:lnTo>
                    <a:cubicBezTo>
                      <a:pt x="5001" y="3251"/>
                      <a:pt x="5179" y="2954"/>
                      <a:pt x="5453" y="2799"/>
                    </a:cubicBezTo>
                    <a:lnTo>
                      <a:pt x="5691" y="2656"/>
                    </a:lnTo>
                    <a:close/>
                    <a:moveTo>
                      <a:pt x="10656" y="2656"/>
                    </a:moveTo>
                    <a:cubicBezTo>
                      <a:pt x="10740" y="2703"/>
                      <a:pt x="10704" y="2692"/>
                      <a:pt x="10894" y="2799"/>
                    </a:cubicBezTo>
                    <a:cubicBezTo>
                      <a:pt x="11180" y="2954"/>
                      <a:pt x="11347" y="3251"/>
                      <a:pt x="11347" y="3585"/>
                    </a:cubicBezTo>
                    <a:lnTo>
                      <a:pt x="11347" y="4144"/>
                    </a:lnTo>
                    <a:lnTo>
                      <a:pt x="9216" y="4144"/>
                    </a:lnTo>
                    <a:lnTo>
                      <a:pt x="9216" y="3585"/>
                    </a:lnTo>
                    <a:lnTo>
                      <a:pt x="9228" y="3585"/>
                    </a:lnTo>
                    <a:cubicBezTo>
                      <a:pt x="9228" y="3251"/>
                      <a:pt x="9406" y="2954"/>
                      <a:pt x="9680" y="2799"/>
                    </a:cubicBezTo>
                    <a:lnTo>
                      <a:pt x="9918" y="2656"/>
                    </a:lnTo>
                    <a:cubicBezTo>
                      <a:pt x="10037" y="2698"/>
                      <a:pt x="10159" y="2718"/>
                      <a:pt x="10283" y="2718"/>
                    </a:cubicBezTo>
                    <a:cubicBezTo>
                      <a:pt x="10406" y="2718"/>
                      <a:pt x="10531" y="2698"/>
                      <a:pt x="10656" y="2656"/>
                    </a:cubicBezTo>
                    <a:close/>
                    <a:moveTo>
                      <a:pt x="11371" y="4859"/>
                    </a:moveTo>
                    <a:lnTo>
                      <a:pt x="11371" y="11312"/>
                    </a:lnTo>
                    <a:lnTo>
                      <a:pt x="774" y="11312"/>
                    </a:lnTo>
                    <a:lnTo>
                      <a:pt x="774" y="4859"/>
                    </a:lnTo>
                    <a:close/>
                    <a:moveTo>
                      <a:pt x="1786" y="1"/>
                    </a:moveTo>
                    <a:cubicBezTo>
                      <a:pt x="1048" y="1"/>
                      <a:pt x="441" y="608"/>
                      <a:pt x="441" y="1346"/>
                    </a:cubicBezTo>
                    <a:cubicBezTo>
                      <a:pt x="441" y="1680"/>
                      <a:pt x="560" y="1977"/>
                      <a:pt x="750" y="2215"/>
                    </a:cubicBezTo>
                    <a:cubicBezTo>
                      <a:pt x="286" y="2513"/>
                      <a:pt x="0" y="3013"/>
                      <a:pt x="0" y="3573"/>
                    </a:cubicBezTo>
                    <a:lnTo>
                      <a:pt x="0" y="11645"/>
                    </a:lnTo>
                    <a:cubicBezTo>
                      <a:pt x="0" y="11847"/>
                      <a:pt x="167" y="12002"/>
                      <a:pt x="357" y="12002"/>
                    </a:cubicBezTo>
                    <a:lnTo>
                      <a:pt x="11656" y="12002"/>
                    </a:lnTo>
                    <a:cubicBezTo>
                      <a:pt x="11847" y="12002"/>
                      <a:pt x="12014" y="11836"/>
                      <a:pt x="12014" y="11645"/>
                    </a:cubicBezTo>
                    <a:lnTo>
                      <a:pt x="12014" y="3573"/>
                    </a:lnTo>
                    <a:cubicBezTo>
                      <a:pt x="12073" y="3037"/>
                      <a:pt x="11787" y="2513"/>
                      <a:pt x="11347" y="2215"/>
                    </a:cubicBezTo>
                    <a:cubicBezTo>
                      <a:pt x="11537" y="1977"/>
                      <a:pt x="11656" y="1680"/>
                      <a:pt x="11656" y="1346"/>
                    </a:cubicBezTo>
                    <a:cubicBezTo>
                      <a:pt x="11656" y="608"/>
                      <a:pt x="11049" y="1"/>
                      <a:pt x="10299" y="1"/>
                    </a:cubicBezTo>
                    <a:cubicBezTo>
                      <a:pt x="9561" y="1"/>
                      <a:pt x="8954" y="608"/>
                      <a:pt x="8954" y="1346"/>
                    </a:cubicBezTo>
                    <a:cubicBezTo>
                      <a:pt x="8954" y="1680"/>
                      <a:pt x="9073" y="1977"/>
                      <a:pt x="9263" y="2215"/>
                    </a:cubicBezTo>
                    <a:cubicBezTo>
                      <a:pt x="8799" y="2513"/>
                      <a:pt x="8513" y="3013"/>
                      <a:pt x="8513" y="3573"/>
                    </a:cubicBezTo>
                    <a:lnTo>
                      <a:pt x="8513" y="4132"/>
                    </a:lnTo>
                    <a:lnTo>
                      <a:pt x="7835" y="4132"/>
                    </a:lnTo>
                    <a:lnTo>
                      <a:pt x="7835" y="3573"/>
                    </a:lnTo>
                    <a:cubicBezTo>
                      <a:pt x="7835" y="3013"/>
                      <a:pt x="7549" y="2513"/>
                      <a:pt x="7084" y="2215"/>
                    </a:cubicBezTo>
                    <a:cubicBezTo>
                      <a:pt x="7287" y="1977"/>
                      <a:pt x="7406" y="1680"/>
                      <a:pt x="7406" y="1346"/>
                    </a:cubicBezTo>
                    <a:cubicBezTo>
                      <a:pt x="7406" y="608"/>
                      <a:pt x="6787" y="1"/>
                      <a:pt x="6049" y="1"/>
                    </a:cubicBezTo>
                    <a:cubicBezTo>
                      <a:pt x="5299" y="1"/>
                      <a:pt x="4691" y="608"/>
                      <a:pt x="4691" y="1346"/>
                    </a:cubicBezTo>
                    <a:cubicBezTo>
                      <a:pt x="4691" y="1680"/>
                      <a:pt x="4810" y="1977"/>
                      <a:pt x="5001" y="2215"/>
                    </a:cubicBezTo>
                    <a:cubicBezTo>
                      <a:pt x="4548" y="2513"/>
                      <a:pt x="4263" y="3013"/>
                      <a:pt x="4263" y="3573"/>
                    </a:cubicBezTo>
                    <a:lnTo>
                      <a:pt x="4263" y="4132"/>
                    </a:lnTo>
                    <a:lnTo>
                      <a:pt x="3572" y="4132"/>
                    </a:lnTo>
                    <a:lnTo>
                      <a:pt x="3572" y="3573"/>
                    </a:lnTo>
                    <a:cubicBezTo>
                      <a:pt x="3572" y="3013"/>
                      <a:pt x="3298" y="2513"/>
                      <a:pt x="2834" y="2215"/>
                    </a:cubicBezTo>
                    <a:cubicBezTo>
                      <a:pt x="3024" y="1977"/>
                      <a:pt x="3143" y="1680"/>
                      <a:pt x="3143" y="1346"/>
                    </a:cubicBezTo>
                    <a:cubicBezTo>
                      <a:pt x="3143" y="608"/>
                      <a:pt x="2536" y="1"/>
                      <a:pt x="17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5"/>
              <p:cNvSpPr/>
              <p:nvPr/>
            </p:nvSpPr>
            <p:spPr>
              <a:xfrm>
                <a:off x="4673200" y="1850650"/>
                <a:ext cx="227125" cy="124450"/>
              </a:xfrm>
              <a:custGeom>
                <a:rect b="b" l="l" r="r" t="t"/>
                <a:pathLst>
                  <a:path extrusionOk="0" h="4978" w="9085">
                    <a:moveTo>
                      <a:pt x="7537" y="691"/>
                    </a:moveTo>
                    <a:cubicBezTo>
                      <a:pt x="7656" y="1096"/>
                      <a:pt x="7965" y="1406"/>
                      <a:pt x="8370" y="1525"/>
                    </a:cubicBezTo>
                    <a:lnTo>
                      <a:pt x="8370" y="3418"/>
                    </a:lnTo>
                    <a:cubicBezTo>
                      <a:pt x="7965" y="3537"/>
                      <a:pt x="7656" y="3846"/>
                      <a:pt x="7537" y="4251"/>
                    </a:cubicBezTo>
                    <a:lnTo>
                      <a:pt x="1548" y="4251"/>
                    </a:lnTo>
                    <a:cubicBezTo>
                      <a:pt x="1429" y="3846"/>
                      <a:pt x="1119" y="3537"/>
                      <a:pt x="715" y="3418"/>
                    </a:cubicBezTo>
                    <a:lnTo>
                      <a:pt x="715" y="1525"/>
                    </a:lnTo>
                    <a:cubicBezTo>
                      <a:pt x="1119" y="1406"/>
                      <a:pt x="1429" y="1096"/>
                      <a:pt x="1548" y="691"/>
                    </a:cubicBezTo>
                    <a:close/>
                    <a:moveTo>
                      <a:pt x="1250" y="1"/>
                    </a:moveTo>
                    <a:cubicBezTo>
                      <a:pt x="1060" y="1"/>
                      <a:pt x="893" y="155"/>
                      <a:pt x="893" y="358"/>
                    </a:cubicBezTo>
                    <a:cubicBezTo>
                      <a:pt x="893" y="656"/>
                      <a:pt x="655" y="894"/>
                      <a:pt x="357" y="894"/>
                    </a:cubicBezTo>
                    <a:cubicBezTo>
                      <a:pt x="167" y="894"/>
                      <a:pt x="0" y="1048"/>
                      <a:pt x="0" y="1251"/>
                    </a:cubicBezTo>
                    <a:lnTo>
                      <a:pt x="0" y="3727"/>
                    </a:lnTo>
                    <a:cubicBezTo>
                      <a:pt x="0" y="3930"/>
                      <a:pt x="167" y="4085"/>
                      <a:pt x="357" y="4085"/>
                    </a:cubicBezTo>
                    <a:cubicBezTo>
                      <a:pt x="655" y="4085"/>
                      <a:pt x="893" y="4323"/>
                      <a:pt x="893" y="4620"/>
                    </a:cubicBezTo>
                    <a:cubicBezTo>
                      <a:pt x="893" y="4823"/>
                      <a:pt x="1060" y="4978"/>
                      <a:pt x="1250" y="4978"/>
                    </a:cubicBezTo>
                    <a:lnTo>
                      <a:pt x="7823" y="4978"/>
                    </a:lnTo>
                    <a:cubicBezTo>
                      <a:pt x="8025" y="4978"/>
                      <a:pt x="8192" y="4811"/>
                      <a:pt x="8192" y="4620"/>
                    </a:cubicBezTo>
                    <a:cubicBezTo>
                      <a:pt x="8192" y="4323"/>
                      <a:pt x="8418" y="4085"/>
                      <a:pt x="8716" y="4085"/>
                    </a:cubicBezTo>
                    <a:cubicBezTo>
                      <a:pt x="8918" y="4085"/>
                      <a:pt x="9085" y="3918"/>
                      <a:pt x="9085" y="3727"/>
                    </a:cubicBezTo>
                    <a:lnTo>
                      <a:pt x="9085" y="1251"/>
                    </a:lnTo>
                    <a:cubicBezTo>
                      <a:pt x="9085" y="1037"/>
                      <a:pt x="8918" y="894"/>
                      <a:pt x="8716" y="894"/>
                    </a:cubicBezTo>
                    <a:cubicBezTo>
                      <a:pt x="8418" y="894"/>
                      <a:pt x="8192" y="656"/>
                      <a:pt x="8192" y="358"/>
                    </a:cubicBezTo>
                    <a:cubicBezTo>
                      <a:pt x="8192" y="155"/>
                      <a:pt x="8025" y="1"/>
                      <a:pt x="78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5"/>
              <p:cNvSpPr/>
              <p:nvPr/>
            </p:nvSpPr>
            <p:spPr>
              <a:xfrm>
                <a:off x="4714575" y="1897375"/>
                <a:ext cx="17875" cy="30400"/>
              </a:xfrm>
              <a:custGeom>
                <a:rect b="b" l="l" r="r" t="t"/>
                <a:pathLst>
                  <a:path extrusionOk="0" h="1216" w="715">
                    <a:moveTo>
                      <a:pt x="357" y="1"/>
                    </a:moveTo>
                    <a:cubicBezTo>
                      <a:pt x="167" y="1"/>
                      <a:pt x="0" y="168"/>
                      <a:pt x="0" y="358"/>
                    </a:cubicBezTo>
                    <a:lnTo>
                      <a:pt x="0" y="858"/>
                    </a:lnTo>
                    <a:cubicBezTo>
                      <a:pt x="0" y="1061"/>
                      <a:pt x="155" y="1215"/>
                      <a:pt x="357" y="1215"/>
                    </a:cubicBezTo>
                    <a:cubicBezTo>
                      <a:pt x="548" y="1215"/>
                      <a:pt x="714" y="1061"/>
                      <a:pt x="714" y="858"/>
                    </a:cubicBezTo>
                    <a:lnTo>
                      <a:pt x="714" y="358"/>
                    </a:lnTo>
                    <a:cubicBezTo>
                      <a:pt x="703" y="168"/>
                      <a:pt x="548" y="1"/>
                      <a:pt x="3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5"/>
              <p:cNvSpPr/>
              <p:nvPr/>
            </p:nvSpPr>
            <p:spPr>
              <a:xfrm>
                <a:off x="4841075" y="1897375"/>
                <a:ext cx="17875" cy="30400"/>
              </a:xfrm>
              <a:custGeom>
                <a:rect b="b" l="l" r="r" t="t"/>
                <a:pathLst>
                  <a:path extrusionOk="0" h="1216" w="715">
                    <a:moveTo>
                      <a:pt x="357" y="1"/>
                    </a:moveTo>
                    <a:cubicBezTo>
                      <a:pt x="167" y="1"/>
                      <a:pt x="0" y="168"/>
                      <a:pt x="0" y="358"/>
                    </a:cubicBezTo>
                    <a:lnTo>
                      <a:pt x="0" y="858"/>
                    </a:lnTo>
                    <a:cubicBezTo>
                      <a:pt x="0" y="1061"/>
                      <a:pt x="155" y="1215"/>
                      <a:pt x="357" y="1215"/>
                    </a:cubicBezTo>
                    <a:cubicBezTo>
                      <a:pt x="548" y="1215"/>
                      <a:pt x="715" y="1061"/>
                      <a:pt x="715" y="858"/>
                    </a:cubicBezTo>
                    <a:lnTo>
                      <a:pt x="715" y="358"/>
                    </a:lnTo>
                    <a:cubicBezTo>
                      <a:pt x="715" y="168"/>
                      <a:pt x="548" y="1"/>
                      <a:pt x="3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5"/>
              <p:cNvSpPr/>
              <p:nvPr/>
            </p:nvSpPr>
            <p:spPr>
              <a:xfrm>
                <a:off x="4760400" y="1886075"/>
                <a:ext cx="52725" cy="53000"/>
              </a:xfrm>
              <a:custGeom>
                <a:rect b="b" l="l" r="r" t="t"/>
                <a:pathLst>
                  <a:path extrusionOk="0" h="2120" w="2109">
                    <a:moveTo>
                      <a:pt x="1048" y="703"/>
                    </a:moveTo>
                    <a:cubicBezTo>
                      <a:pt x="1251" y="703"/>
                      <a:pt x="1406" y="870"/>
                      <a:pt x="1406" y="1060"/>
                    </a:cubicBezTo>
                    <a:cubicBezTo>
                      <a:pt x="1406" y="1251"/>
                      <a:pt x="1251" y="1417"/>
                      <a:pt x="1048" y="1417"/>
                    </a:cubicBezTo>
                    <a:cubicBezTo>
                      <a:pt x="858" y="1417"/>
                      <a:pt x="691" y="1251"/>
                      <a:pt x="691" y="1060"/>
                    </a:cubicBezTo>
                    <a:cubicBezTo>
                      <a:pt x="691" y="870"/>
                      <a:pt x="858" y="703"/>
                      <a:pt x="1048" y="703"/>
                    </a:cubicBezTo>
                    <a:close/>
                    <a:moveTo>
                      <a:pt x="1048" y="1"/>
                    </a:moveTo>
                    <a:cubicBezTo>
                      <a:pt x="465" y="1"/>
                      <a:pt x="1" y="477"/>
                      <a:pt x="1" y="1060"/>
                    </a:cubicBezTo>
                    <a:cubicBezTo>
                      <a:pt x="1" y="1644"/>
                      <a:pt x="477" y="2120"/>
                      <a:pt x="1048" y="2120"/>
                    </a:cubicBezTo>
                    <a:cubicBezTo>
                      <a:pt x="1632" y="2120"/>
                      <a:pt x="2108" y="1644"/>
                      <a:pt x="2108" y="1060"/>
                    </a:cubicBezTo>
                    <a:cubicBezTo>
                      <a:pt x="2108" y="477"/>
                      <a:pt x="1632" y="1"/>
                      <a:pt x="10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65"/>
            <p:cNvGrpSpPr/>
            <p:nvPr/>
          </p:nvGrpSpPr>
          <p:grpSpPr>
            <a:xfrm>
              <a:off x="4006150" y="1742625"/>
              <a:ext cx="299750" cy="236625"/>
              <a:chOff x="4006150" y="1742625"/>
              <a:chExt cx="299750" cy="236625"/>
            </a:xfrm>
          </p:grpSpPr>
          <p:sp>
            <p:nvSpPr>
              <p:cNvPr id="1445" name="Google Shape;1445;p65"/>
              <p:cNvSpPr/>
              <p:nvPr/>
            </p:nvSpPr>
            <p:spPr>
              <a:xfrm>
                <a:off x="4006150" y="1742625"/>
                <a:ext cx="299750" cy="236625"/>
              </a:xfrm>
              <a:custGeom>
                <a:rect b="b" l="l" r="r" t="t"/>
                <a:pathLst>
                  <a:path extrusionOk="0" h="9465" w="11990">
                    <a:moveTo>
                      <a:pt x="7275" y="714"/>
                    </a:moveTo>
                    <a:cubicBezTo>
                      <a:pt x="9490" y="714"/>
                      <a:pt x="11287" y="2512"/>
                      <a:pt x="11287" y="4738"/>
                    </a:cubicBezTo>
                    <a:cubicBezTo>
                      <a:pt x="11287" y="6953"/>
                      <a:pt x="9490" y="8751"/>
                      <a:pt x="7275" y="8751"/>
                    </a:cubicBezTo>
                    <a:cubicBezTo>
                      <a:pt x="5060" y="8751"/>
                      <a:pt x="3251" y="6953"/>
                      <a:pt x="3251" y="4738"/>
                    </a:cubicBezTo>
                    <a:cubicBezTo>
                      <a:pt x="3251" y="2512"/>
                      <a:pt x="5060" y="714"/>
                      <a:pt x="7275" y="714"/>
                    </a:cubicBezTo>
                    <a:close/>
                    <a:moveTo>
                      <a:pt x="4701" y="713"/>
                    </a:moveTo>
                    <a:cubicBezTo>
                      <a:pt x="4730" y="713"/>
                      <a:pt x="4758" y="714"/>
                      <a:pt x="4787" y="714"/>
                    </a:cubicBezTo>
                    <a:cubicBezTo>
                      <a:pt x="3453" y="1548"/>
                      <a:pt x="2548" y="3036"/>
                      <a:pt x="2548" y="4738"/>
                    </a:cubicBezTo>
                    <a:cubicBezTo>
                      <a:pt x="2548" y="6429"/>
                      <a:pt x="3441" y="7917"/>
                      <a:pt x="4787" y="8751"/>
                    </a:cubicBezTo>
                    <a:cubicBezTo>
                      <a:pt x="4765" y="8751"/>
                      <a:pt x="4743" y="8751"/>
                      <a:pt x="4722" y="8751"/>
                    </a:cubicBezTo>
                    <a:cubicBezTo>
                      <a:pt x="2513" y="8751"/>
                      <a:pt x="703" y="6943"/>
                      <a:pt x="703" y="4738"/>
                    </a:cubicBezTo>
                    <a:cubicBezTo>
                      <a:pt x="703" y="2529"/>
                      <a:pt x="2502" y="713"/>
                      <a:pt x="4701" y="713"/>
                    </a:cubicBezTo>
                    <a:close/>
                    <a:moveTo>
                      <a:pt x="7282" y="0"/>
                    </a:moveTo>
                    <a:cubicBezTo>
                      <a:pt x="6861" y="0"/>
                      <a:pt x="6431" y="58"/>
                      <a:pt x="6001" y="178"/>
                    </a:cubicBezTo>
                    <a:cubicBezTo>
                      <a:pt x="5570" y="58"/>
                      <a:pt x="5141" y="1"/>
                      <a:pt x="4720" y="1"/>
                    </a:cubicBezTo>
                    <a:cubicBezTo>
                      <a:pt x="2189" y="1"/>
                      <a:pt x="0" y="2063"/>
                      <a:pt x="0" y="4738"/>
                    </a:cubicBezTo>
                    <a:cubicBezTo>
                      <a:pt x="0" y="7412"/>
                      <a:pt x="2195" y="9465"/>
                      <a:pt x="4719" y="9465"/>
                    </a:cubicBezTo>
                    <a:cubicBezTo>
                      <a:pt x="5140" y="9465"/>
                      <a:pt x="5570" y="9407"/>
                      <a:pt x="6001" y="9287"/>
                    </a:cubicBezTo>
                    <a:cubicBezTo>
                      <a:pt x="6430" y="9407"/>
                      <a:pt x="6859" y="9464"/>
                      <a:pt x="7278" y="9464"/>
                    </a:cubicBezTo>
                    <a:cubicBezTo>
                      <a:pt x="9801" y="9464"/>
                      <a:pt x="11990" y="7403"/>
                      <a:pt x="11990" y="4738"/>
                    </a:cubicBezTo>
                    <a:cubicBezTo>
                      <a:pt x="11990" y="2055"/>
                      <a:pt x="9803" y="0"/>
                      <a:pt x="72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5"/>
              <p:cNvSpPr/>
              <p:nvPr/>
            </p:nvSpPr>
            <p:spPr>
              <a:xfrm>
                <a:off x="4143650" y="1787250"/>
                <a:ext cx="87850" cy="146175"/>
              </a:xfrm>
              <a:custGeom>
                <a:rect b="b" l="l" r="r" t="t"/>
                <a:pathLst>
                  <a:path extrusionOk="0" h="5847" w="3514">
                    <a:moveTo>
                      <a:pt x="1763" y="1"/>
                    </a:moveTo>
                    <a:cubicBezTo>
                      <a:pt x="1561" y="1"/>
                      <a:pt x="1406" y="167"/>
                      <a:pt x="1406" y="358"/>
                    </a:cubicBezTo>
                    <a:lnTo>
                      <a:pt x="1406" y="775"/>
                    </a:lnTo>
                    <a:cubicBezTo>
                      <a:pt x="465" y="775"/>
                      <a:pt x="1" y="1382"/>
                      <a:pt x="1" y="2025"/>
                    </a:cubicBezTo>
                    <a:cubicBezTo>
                      <a:pt x="1" y="2715"/>
                      <a:pt x="572" y="3275"/>
                      <a:pt x="1251" y="3275"/>
                    </a:cubicBezTo>
                    <a:lnTo>
                      <a:pt x="2251" y="3275"/>
                    </a:lnTo>
                    <a:cubicBezTo>
                      <a:pt x="2549" y="3275"/>
                      <a:pt x="2799" y="3513"/>
                      <a:pt x="2799" y="3823"/>
                    </a:cubicBezTo>
                    <a:cubicBezTo>
                      <a:pt x="2799" y="4120"/>
                      <a:pt x="2561" y="4382"/>
                      <a:pt x="2251" y="4382"/>
                    </a:cubicBezTo>
                    <a:lnTo>
                      <a:pt x="1215" y="4382"/>
                    </a:lnTo>
                    <a:cubicBezTo>
                      <a:pt x="1061" y="4382"/>
                      <a:pt x="918" y="4335"/>
                      <a:pt x="775" y="4227"/>
                    </a:cubicBezTo>
                    <a:cubicBezTo>
                      <a:pt x="716" y="4187"/>
                      <a:pt x="646" y="4166"/>
                      <a:pt x="577" y="4166"/>
                    </a:cubicBezTo>
                    <a:cubicBezTo>
                      <a:pt x="465" y="4166"/>
                      <a:pt x="353" y="4219"/>
                      <a:pt x="287" y="4323"/>
                    </a:cubicBezTo>
                    <a:cubicBezTo>
                      <a:pt x="180" y="4477"/>
                      <a:pt x="215" y="4704"/>
                      <a:pt x="370" y="4811"/>
                    </a:cubicBezTo>
                    <a:cubicBezTo>
                      <a:pt x="725" y="5051"/>
                      <a:pt x="1034" y="5074"/>
                      <a:pt x="1259" y="5074"/>
                    </a:cubicBezTo>
                    <a:cubicBezTo>
                      <a:pt x="1313" y="5074"/>
                      <a:pt x="1362" y="5073"/>
                      <a:pt x="1406" y="5073"/>
                    </a:cubicBezTo>
                    <a:lnTo>
                      <a:pt x="1406" y="5489"/>
                    </a:lnTo>
                    <a:cubicBezTo>
                      <a:pt x="1406" y="5692"/>
                      <a:pt x="1561" y="5847"/>
                      <a:pt x="1763" y="5847"/>
                    </a:cubicBezTo>
                    <a:cubicBezTo>
                      <a:pt x="1954" y="5847"/>
                      <a:pt x="2120" y="5692"/>
                      <a:pt x="2120" y="5489"/>
                    </a:cubicBezTo>
                    <a:lnTo>
                      <a:pt x="2120" y="5097"/>
                    </a:lnTo>
                    <a:cubicBezTo>
                      <a:pt x="3073" y="5097"/>
                      <a:pt x="3513" y="4466"/>
                      <a:pt x="3513" y="3846"/>
                    </a:cubicBezTo>
                    <a:cubicBezTo>
                      <a:pt x="3513" y="3156"/>
                      <a:pt x="2966" y="2596"/>
                      <a:pt x="2263" y="2596"/>
                    </a:cubicBezTo>
                    <a:lnTo>
                      <a:pt x="1275" y="2596"/>
                    </a:lnTo>
                    <a:cubicBezTo>
                      <a:pt x="977" y="2596"/>
                      <a:pt x="715" y="2346"/>
                      <a:pt x="715" y="2037"/>
                    </a:cubicBezTo>
                    <a:cubicBezTo>
                      <a:pt x="715" y="1739"/>
                      <a:pt x="953" y="1489"/>
                      <a:pt x="1275" y="1489"/>
                    </a:cubicBezTo>
                    <a:lnTo>
                      <a:pt x="2227" y="1489"/>
                    </a:lnTo>
                    <a:cubicBezTo>
                      <a:pt x="2430" y="1489"/>
                      <a:pt x="2620" y="1584"/>
                      <a:pt x="2775" y="1739"/>
                    </a:cubicBezTo>
                    <a:cubicBezTo>
                      <a:pt x="2843" y="1820"/>
                      <a:pt x="2937" y="1858"/>
                      <a:pt x="3032" y="1858"/>
                    </a:cubicBezTo>
                    <a:cubicBezTo>
                      <a:pt x="3119" y="1858"/>
                      <a:pt x="3207" y="1826"/>
                      <a:pt x="3275" y="1763"/>
                    </a:cubicBezTo>
                    <a:cubicBezTo>
                      <a:pt x="3430" y="1620"/>
                      <a:pt x="3430" y="1406"/>
                      <a:pt x="3299" y="1251"/>
                    </a:cubicBezTo>
                    <a:cubicBezTo>
                      <a:pt x="2966" y="894"/>
                      <a:pt x="2585" y="775"/>
                      <a:pt x="2120" y="775"/>
                    </a:cubicBezTo>
                    <a:lnTo>
                      <a:pt x="2120" y="358"/>
                    </a:lnTo>
                    <a:cubicBezTo>
                      <a:pt x="2120" y="167"/>
                      <a:pt x="1954" y="1"/>
                      <a:pt x="17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65"/>
            <p:cNvGrpSpPr/>
            <p:nvPr/>
          </p:nvGrpSpPr>
          <p:grpSpPr>
            <a:xfrm>
              <a:off x="3375400" y="1710850"/>
              <a:ext cx="300375" cy="300200"/>
              <a:chOff x="3375400" y="1710850"/>
              <a:chExt cx="300375" cy="300200"/>
            </a:xfrm>
          </p:grpSpPr>
          <p:sp>
            <p:nvSpPr>
              <p:cNvPr id="1448" name="Google Shape;1448;p65"/>
              <p:cNvSpPr/>
              <p:nvPr/>
            </p:nvSpPr>
            <p:spPr>
              <a:xfrm>
                <a:off x="3479875" y="1710850"/>
                <a:ext cx="96475" cy="34150"/>
              </a:xfrm>
              <a:custGeom>
                <a:rect b="b" l="l" r="r" t="t"/>
                <a:pathLst>
                  <a:path extrusionOk="0" h="1366" w="3859">
                    <a:moveTo>
                      <a:pt x="2669" y="1"/>
                    </a:moveTo>
                    <a:cubicBezTo>
                      <a:pt x="2573" y="1"/>
                      <a:pt x="2476" y="40"/>
                      <a:pt x="2406" y="116"/>
                    </a:cubicBezTo>
                    <a:cubicBezTo>
                      <a:pt x="2263" y="247"/>
                      <a:pt x="2287" y="485"/>
                      <a:pt x="2418" y="616"/>
                    </a:cubicBezTo>
                    <a:lnTo>
                      <a:pt x="2466" y="664"/>
                    </a:lnTo>
                    <a:lnTo>
                      <a:pt x="358" y="664"/>
                    </a:lnTo>
                    <a:cubicBezTo>
                      <a:pt x="168" y="664"/>
                      <a:pt x="1" y="830"/>
                      <a:pt x="1" y="1021"/>
                    </a:cubicBezTo>
                    <a:cubicBezTo>
                      <a:pt x="37" y="1199"/>
                      <a:pt x="180" y="1366"/>
                      <a:pt x="382" y="1366"/>
                    </a:cubicBezTo>
                    <a:lnTo>
                      <a:pt x="3382" y="1366"/>
                    </a:lnTo>
                    <a:cubicBezTo>
                      <a:pt x="3716" y="1366"/>
                      <a:pt x="3859" y="961"/>
                      <a:pt x="3620" y="747"/>
                    </a:cubicBezTo>
                    <a:lnTo>
                      <a:pt x="2906" y="92"/>
                    </a:lnTo>
                    <a:cubicBezTo>
                      <a:pt x="2839" y="31"/>
                      <a:pt x="2754" y="1"/>
                      <a:pt x="2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5"/>
              <p:cNvSpPr/>
              <p:nvPr/>
            </p:nvSpPr>
            <p:spPr>
              <a:xfrm>
                <a:off x="3477800" y="1977150"/>
                <a:ext cx="96175" cy="33900"/>
              </a:xfrm>
              <a:custGeom>
                <a:rect b="b" l="l" r="r" t="t"/>
                <a:pathLst>
                  <a:path extrusionOk="0" h="1356" w="3847">
                    <a:moveTo>
                      <a:pt x="477" y="1"/>
                    </a:moveTo>
                    <a:cubicBezTo>
                      <a:pt x="144" y="1"/>
                      <a:pt x="1" y="394"/>
                      <a:pt x="239" y="608"/>
                    </a:cubicBezTo>
                    <a:lnTo>
                      <a:pt x="953" y="1263"/>
                    </a:lnTo>
                    <a:cubicBezTo>
                      <a:pt x="1021" y="1325"/>
                      <a:pt x="1109" y="1355"/>
                      <a:pt x="1195" y="1355"/>
                    </a:cubicBezTo>
                    <a:cubicBezTo>
                      <a:pt x="1290" y="1355"/>
                      <a:pt x="1385" y="1319"/>
                      <a:pt x="1453" y="1251"/>
                    </a:cubicBezTo>
                    <a:cubicBezTo>
                      <a:pt x="1584" y="1096"/>
                      <a:pt x="1572" y="870"/>
                      <a:pt x="1441" y="739"/>
                    </a:cubicBezTo>
                    <a:lnTo>
                      <a:pt x="1394" y="691"/>
                    </a:lnTo>
                    <a:lnTo>
                      <a:pt x="3501" y="691"/>
                    </a:lnTo>
                    <a:cubicBezTo>
                      <a:pt x="3692" y="691"/>
                      <a:pt x="3846" y="525"/>
                      <a:pt x="3846" y="334"/>
                    </a:cubicBezTo>
                    <a:cubicBezTo>
                      <a:pt x="3834" y="144"/>
                      <a:pt x="3680" y="1"/>
                      <a:pt x="3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5"/>
              <p:cNvSpPr/>
              <p:nvPr/>
            </p:nvSpPr>
            <p:spPr>
              <a:xfrm>
                <a:off x="3375400" y="1762850"/>
                <a:ext cx="300375" cy="196775"/>
              </a:xfrm>
              <a:custGeom>
                <a:rect b="b" l="l" r="r" t="t"/>
                <a:pathLst>
                  <a:path extrusionOk="0" h="7871" w="12015">
                    <a:moveTo>
                      <a:pt x="11300" y="691"/>
                    </a:moveTo>
                    <a:lnTo>
                      <a:pt x="11300" y="7144"/>
                    </a:lnTo>
                    <a:lnTo>
                      <a:pt x="703" y="7144"/>
                    </a:lnTo>
                    <a:lnTo>
                      <a:pt x="703" y="691"/>
                    </a:lnTo>
                    <a:close/>
                    <a:moveTo>
                      <a:pt x="358" y="0"/>
                    </a:moveTo>
                    <a:cubicBezTo>
                      <a:pt x="168" y="0"/>
                      <a:pt x="1" y="155"/>
                      <a:pt x="1" y="358"/>
                    </a:cubicBezTo>
                    <a:lnTo>
                      <a:pt x="1" y="7513"/>
                    </a:lnTo>
                    <a:cubicBezTo>
                      <a:pt x="1" y="7704"/>
                      <a:pt x="168" y="7870"/>
                      <a:pt x="358" y="7870"/>
                    </a:cubicBezTo>
                    <a:lnTo>
                      <a:pt x="11657" y="7870"/>
                    </a:lnTo>
                    <a:cubicBezTo>
                      <a:pt x="11848" y="7870"/>
                      <a:pt x="12014" y="7704"/>
                      <a:pt x="12014" y="7513"/>
                    </a:cubicBezTo>
                    <a:lnTo>
                      <a:pt x="12014" y="358"/>
                    </a:lnTo>
                    <a:cubicBezTo>
                      <a:pt x="12002" y="143"/>
                      <a:pt x="11848" y="0"/>
                      <a:pt x="116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5"/>
              <p:cNvSpPr/>
              <p:nvPr/>
            </p:nvSpPr>
            <p:spPr>
              <a:xfrm>
                <a:off x="3412025" y="1798575"/>
                <a:ext cx="226825" cy="124425"/>
              </a:xfrm>
              <a:custGeom>
                <a:rect b="b" l="l" r="r" t="t"/>
                <a:pathLst>
                  <a:path extrusionOk="0" h="4977" w="9073">
                    <a:moveTo>
                      <a:pt x="7525" y="703"/>
                    </a:moveTo>
                    <a:cubicBezTo>
                      <a:pt x="7644" y="1107"/>
                      <a:pt x="7954" y="1417"/>
                      <a:pt x="8359" y="1548"/>
                    </a:cubicBezTo>
                    <a:lnTo>
                      <a:pt x="8359" y="3429"/>
                    </a:lnTo>
                    <a:cubicBezTo>
                      <a:pt x="7954" y="3548"/>
                      <a:pt x="7644" y="3858"/>
                      <a:pt x="7525" y="4263"/>
                    </a:cubicBezTo>
                    <a:lnTo>
                      <a:pt x="1548" y="4263"/>
                    </a:lnTo>
                    <a:cubicBezTo>
                      <a:pt x="1429" y="3870"/>
                      <a:pt x="1108" y="3548"/>
                      <a:pt x="715" y="3429"/>
                    </a:cubicBezTo>
                    <a:lnTo>
                      <a:pt x="715" y="1548"/>
                    </a:lnTo>
                    <a:cubicBezTo>
                      <a:pt x="1108" y="1417"/>
                      <a:pt x="1417" y="1107"/>
                      <a:pt x="1548" y="703"/>
                    </a:cubicBezTo>
                    <a:close/>
                    <a:moveTo>
                      <a:pt x="1251" y="0"/>
                    </a:moveTo>
                    <a:cubicBezTo>
                      <a:pt x="1048" y="0"/>
                      <a:pt x="893" y="155"/>
                      <a:pt x="893" y="357"/>
                    </a:cubicBezTo>
                    <a:cubicBezTo>
                      <a:pt x="893" y="655"/>
                      <a:pt x="655" y="893"/>
                      <a:pt x="358" y="893"/>
                    </a:cubicBezTo>
                    <a:cubicBezTo>
                      <a:pt x="155" y="893"/>
                      <a:pt x="0" y="1048"/>
                      <a:pt x="0" y="1250"/>
                    </a:cubicBezTo>
                    <a:lnTo>
                      <a:pt x="0" y="3727"/>
                    </a:lnTo>
                    <a:cubicBezTo>
                      <a:pt x="0" y="3929"/>
                      <a:pt x="155" y="4084"/>
                      <a:pt x="358" y="4084"/>
                    </a:cubicBezTo>
                    <a:cubicBezTo>
                      <a:pt x="655" y="4084"/>
                      <a:pt x="893" y="4322"/>
                      <a:pt x="893" y="4620"/>
                    </a:cubicBezTo>
                    <a:cubicBezTo>
                      <a:pt x="893" y="4822"/>
                      <a:pt x="1048" y="4977"/>
                      <a:pt x="1251" y="4977"/>
                    </a:cubicBezTo>
                    <a:lnTo>
                      <a:pt x="7823" y="4977"/>
                    </a:lnTo>
                    <a:cubicBezTo>
                      <a:pt x="8013" y="4977"/>
                      <a:pt x="8180" y="4822"/>
                      <a:pt x="8180" y="4620"/>
                    </a:cubicBezTo>
                    <a:cubicBezTo>
                      <a:pt x="8180" y="4322"/>
                      <a:pt x="8418" y="4084"/>
                      <a:pt x="8716" y="4084"/>
                    </a:cubicBezTo>
                    <a:cubicBezTo>
                      <a:pt x="8906" y="4084"/>
                      <a:pt x="9073" y="3929"/>
                      <a:pt x="9073" y="3727"/>
                    </a:cubicBezTo>
                    <a:lnTo>
                      <a:pt x="9073" y="1250"/>
                    </a:lnTo>
                    <a:cubicBezTo>
                      <a:pt x="9073" y="1048"/>
                      <a:pt x="8906" y="893"/>
                      <a:pt x="8716" y="893"/>
                    </a:cubicBezTo>
                    <a:cubicBezTo>
                      <a:pt x="8418" y="893"/>
                      <a:pt x="8180" y="655"/>
                      <a:pt x="8180" y="357"/>
                    </a:cubicBezTo>
                    <a:cubicBezTo>
                      <a:pt x="8180" y="155"/>
                      <a:pt x="8013" y="0"/>
                      <a:pt x="78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5"/>
              <p:cNvSpPr/>
              <p:nvPr/>
            </p:nvSpPr>
            <p:spPr>
              <a:xfrm>
                <a:off x="3453100" y="1845300"/>
                <a:ext cx="17875" cy="30675"/>
              </a:xfrm>
              <a:custGeom>
                <a:rect b="b" l="l" r="r" t="t"/>
                <a:pathLst>
                  <a:path extrusionOk="0" h="1227" w="715">
                    <a:moveTo>
                      <a:pt x="358" y="0"/>
                    </a:moveTo>
                    <a:cubicBezTo>
                      <a:pt x="167" y="0"/>
                      <a:pt x="0" y="167"/>
                      <a:pt x="0" y="358"/>
                    </a:cubicBezTo>
                    <a:lnTo>
                      <a:pt x="0" y="870"/>
                    </a:lnTo>
                    <a:cubicBezTo>
                      <a:pt x="0" y="1072"/>
                      <a:pt x="167" y="1227"/>
                      <a:pt x="358" y="1227"/>
                    </a:cubicBezTo>
                    <a:cubicBezTo>
                      <a:pt x="560" y="1227"/>
                      <a:pt x="715" y="1060"/>
                      <a:pt x="715" y="870"/>
                    </a:cubicBezTo>
                    <a:lnTo>
                      <a:pt x="715" y="358"/>
                    </a:lnTo>
                    <a:cubicBezTo>
                      <a:pt x="715" y="167"/>
                      <a:pt x="560"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5"/>
              <p:cNvSpPr/>
              <p:nvPr/>
            </p:nvSpPr>
            <p:spPr>
              <a:xfrm>
                <a:off x="3579600" y="1845300"/>
                <a:ext cx="17875" cy="30675"/>
              </a:xfrm>
              <a:custGeom>
                <a:rect b="b" l="l" r="r" t="t"/>
                <a:pathLst>
                  <a:path extrusionOk="0" h="1227" w="715">
                    <a:moveTo>
                      <a:pt x="358" y="0"/>
                    </a:moveTo>
                    <a:cubicBezTo>
                      <a:pt x="167" y="0"/>
                      <a:pt x="1" y="167"/>
                      <a:pt x="1" y="358"/>
                    </a:cubicBezTo>
                    <a:lnTo>
                      <a:pt x="1" y="870"/>
                    </a:lnTo>
                    <a:cubicBezTo>
                      <a:pt x="24" y="1072"/>
                      <a:pt x="167" y="1227"/>
                      <a:pt x="358" y="1227"/>
                    </a:cubicBezTo>
                    <a:cubicBezTo>
                      <a:pt x="560" y="1227"/>
                      <a:pt x="715" y="1060"/>
                      <a:pt x="715" y="870"/>
                    </a:cubicBezTo>
                    <a:lnTo>
                      <a:pt x="715" y="358"/>
                    </a:lnTo>
                    <a:cubicBezTo>
                      <a:pt x="715" y="167"/>
                      <a:pt x="560"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5"/>
              <p:cNvSpPr/>
              <p:nvPr/>
            </p:nvSpPr>
            <p:spPr>
              <a:xfrm>
                <a:off x="3498925" y="1834575"/>
                <a:ext cx="53025" cy="52725"/>
              </a:xfrm>
              <a:custGeom>
                <a:rect b="b" l="l" r="r" t="t"/>
                <a:pathLst>
                  <a:path extrusionOk="0" h="2109" w="2121">
                    <a:moveTo>
                      <a:pt x="1061" y="703"/>
                    </a:moveTo>
                    <a:cubicBezTo>
                      <a:pt x="1251" y="703"/>
                      <a:pt x="1418" y="858"/>
                      <a:pt x="1418" y="1049"/>
                    </a:cubicBezTo>
                    <a:cubicBezTo>
                      <a:pt x="1418" y="1251"/>
                      <a:pt x="1251" y="1406"/>
                      <a:pt x="1061" y="1406"/>
                    </a:cubicBezTo>
                    <a:cubicBezTo>
                      <a:pt x="870" y="1406"/>
                      <a:pt x="703" y="1251"/>
                      <a:pt x="703" y="1049"/>
                    </a:cubicBezTo>
                    <a:cubicBezTo>
                      <a:pt x="703" y="858"/>
                      <a:pt x="870" y="703"/>
                      <a:pt x="1061" y="703"/>
                    </a:cubicBezTo>
                    <a:close/>
                    <a:moveTo>
                      <a:pt x="1061" y="1"/>
                    </a:moveTo>
                    <a:cubicBezTo>
                      <a:pt x="477" y="1"/>
                      <a:pt x="1" y="477"/>
                      <a:pt x="1" y="1049"/>
                    </a:cubicBezTo>
                    <a:cubicBezTo>
                      <a:pt x="1" y="1632"/>
                      <a:pt x="477" y="2108"/>
                      <a:pt x="1061" y="2108"/>
                    </a:cubicBezTo>
                    <a:cubicBezTo>
                      <a:pt x="1644" y="2108"/>
                      <a:pt x="2120" y="1632"/>
                      <a:pt x="2120" y="1049"/>
                    </a:cubicBezTo>
                    <a:cubicBezTo>
                      <a:pt x="2120" y="477"/>
                      <a:pt x="1644" y="1"/>
                      <a:pt x="1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 name="Google Shape;1455;p65"/>
            <p:cNvSpPr/>
            <p:nvPr/>
          </p:nvSpPr>
          <p:spPr>
            <a:xfrm>
              <a:off x="2744675" y="1710750"/>
              <a:ext cx="300350" cy="300375"/>
            </a:xfrm>
            <a:custGeom>
              <a:rect b="b" l="l" r="r" t="t"/>
              <a:pathLst>
                <a:path extrusionOk="0" h="12015" w="12014">
                  <a:moveTo>
                    <a:pt x="6001" y="715"/>
                  </a:moveTo>
                  <a:cubicBezTo>
                    <a:pt x="6609" y="715"/>
                    <a:pt x="7120" y="1215"/>
                    <a:pt x="7120" y="1822"/>
                  </a:cubicBezTo>
                  <a:cubicBezTo>
                    <a:pt x="7120" y="2442"/>
                    <a:pt x="6609" y="2942"/>
                    <a:pt x="6001" y="2942"/>
                  </a:cubicBezTo>
                  <a:cubicBezTo>
                    <a:pt x="5394" y="2942"/>
                    <a:pt x="4882" y="2442"/>
                    <a:pt x="4882" y="1822"/>
                  </a:cubicBezTo>
                  <a:cubicBezTo>
                    <a:pt x="4882" y="1215"/>
                    <a:pt x="5382" y="715"/>
                    <a:pt x="6001" y="715"/>
                  </a:cubicBezTo>
                  <a:close/>
                  <a:moveTo>
                    <a:pt x="2025" y="4382"/>
                  </a:moveTo>
                  <a:lnTo>
                    <a:pt x="2977" y="5621"/>
                  </a:lnTo>
                  <a:lnTo>
                    <a:pt x="1072" y="5621"/>
                  </a:lnTo>
                  <a:lnTo>
                    <a:pt x="2025" y="4382"/>
                  </a:lnTo>
                  <a:close/>
                  <a:moveTo>
                    <a:pt x="9978" y="4382"/>
                  </a:moveTo>
                  <a:lnTo>
                    <a:pt x="10930" y="5621"/>
                  </a:lnTo>
                  <a:lnTo>
                    <a:pt x="9025" y="5621"/>
                  </a:lnTo>
                  <a:lnTo>
                    <a:pt x="9978" y="4382"/>
                  </a:lnTo>
                  <a:close/>
                  <a:moveTo>
                    <a:pt x="3334" y="6323"/>
                  </a:moveTo>
                  <a:lnTo>
                    <a:pt x="3334" y="6609"/>
                  </a:lnTo>
                  <a:cubicBezTo>
                    <a:pt x="3334" y="7097"/>
                    <a:pt x="2941" y="7478"/>
                    <a:pt x="2465" y="7478"/>
                  </a:cubicBezTo>
                  <a:lnTo>
                    <a:pt x="1584" y="7478"/>
                  </a:lnTo>
                  <a:cubicBezTo>
                    <a:pt x="1096" y="7478"/>
                    <a:pt x="703" y="7085"/>
                    <a:pt x="703" y="6609"/>
                  </a:cubicBezTo>
                  <a:lnTo>
                    <a:pt x="703" y="6323"/>
                  </a:lnTo>
                  <a:close/>
                  <a:moveTo>
                    <a:pt x="11300" y="6323"/>
                  </a:moveTo>
                  <a:lnTo>
                    <a:pt x="11300" y="6609"/>
                  </a:lnTo>
                  <a:cubicBezTo>
                    <a:pt x="11300" y="7097"/>
                    <a:pt x="10895" y="7478"/>
                    <a:pt x="10419" y="7478"/>
                  </a:cubicBezTo>
                  <a:lnTo>
                    <a:pt x="9549" y="7478"/>
                  </a:lnTo>
                  <a:cubicBezTo>
                    <a:pt x="9049" y="7478"/>
                    <a:pt x="8668" y="7085"/>
                    <a:pt x="8668" y="6609"/>
                  </a:cubicBezTo>
                  <a:lnTo>
                    <a:pt x="8668" y="6323"/>
                  </a:lnTo>
                  <a:close/>
                  <a:moveTo>
                    <a:pt x="6358" y="3632"/>
                  </a:moveTo>
                  <a:lnTo>
                    <a:pt x="6358" y="9561"/>
                  </a:lnTo>
                  <a:lnTo>
                    <a:pt x="5656" y="9561"/>
                  </a:lnTo>
                  <a:lnTo>
                    <a:pt x="5656" y="3632"/>
                  </a:lnTo>
                  <a:cubicBezTo>
                    <a:pt x="5775" y="3650"/>
                    <a:pt x="5894" y="3659"/>
                    <a:pt x="6012" y="3659"/>
                  </a:cubicBezTo>
                  <a:cubicBezTo>
                    <a:pt x="6129" y="3659"/>
                    <a:pt x="6245" y="3650"/>
                    <a:pt x="6358" y="3632"/>
                  </a:cubicBezTo>
                  <a:close/>
                  <a:moveTo>
                    <a:pt x="7942" y="10264"/>
                  </a:moveTo>
                  <a:cubicBezTo>
                    <a:pt x="8394" y="10264"/>
                    <a:pt x="8775" y="10633"/>
                    <a:pt x="8775" y="11097"/>
                  </a:cubicBezTo>
                  <a:lnTo>
                    <a:pt x="8775" y="11288"/>
                  </a:lnTo>
                  <a:lnTo>
                    <a:pt x="3239" y="11288"/>
                  </a:lnTo>
                  <a:lnTo>
                    <a:pt x="3239" y="11097"/>
                  </a:lnTo>
                  <a:cubicBezTo>
                    <a:pt x="3239" y="10633"/>
                    <a:pt x="3608" y="10264"/>
                    <a:pt x="4072" y="10264"/>
                  </a:cubicBezTo>
                  <a:close/>
                  <a:moveTo>
                    <a:pt x="6001" y="1"/>
                  </a:moveTo>
                  <a:cubicBezTo>
                    <a:pt x="5108" y="1"/>
                    <a:pt x="4382" y="632"/>
                    <a:pt x="4215" y="1465"/>
                  </a:cubicBezTo>
                  <a:lnTo>
                    <a:pt x="3120" y="1465"/>
                  </a:lnTo>
                  <a:cubicBezTo>
                    <a:pt x="2322" y="1465"/>
                    <a:pt x="1667" y="2108"/>
                    <a:pt x="1667" y="2918"/>
                  </a:cubicBezTo>
                  <a:lnTo>
                    <a:pt x="1667" y="3692"/>
                  </a:lnTo>
                  <a:lnTo>
                    <a:pt x="84" y="5751"/>
                  </a:lnTo>
                  <a:cubicBezTo>
                    <a:pt x="36" y="5811"/>
                    <a:pt x="1" y="5882"/>
                    <a:pt x="1" y="5966"/>
                  </a:cubicBezTo>
                  <a:lnTo>
                    <a:pt x="1" y="6597"/>
                  </a:lnTo>
                  <a:cubicBezTo>
                    <a:pt x="1" y="7478"/>
                    <a:pt x="715" y="8192"/>
                    <a:pt x="1596" y="8192"/>
                  </a:cubicBezTo>
                  <a:lnTo>
                    <a:pt x="2477" y="8192"/>
                  </a:lnTo>
                  <a:cubicBezTo>
                    <a:pt x="3358" y="8192"/>
                    <a:pt x="4072" y="7478"/>
                    <a:pt x="4072" y="6597"/>
                  </a:cubicBezTo>
                  <a:lnTo>
                    <a:pt x="4072" y="5966"/>
                  </a:lnTo>
                  <a:cubicBezTo>
                    <a:pt x="4072" y="5882"/>
                    <a:pt x="4037" y="5799"/>
                    <a:pt x="3989" y="5751"/>
                  </a:cubicBezTo>
                  <a:lnTo>
                    <a:pt x="2370" y="3692"/>
                  </a:lnTo>
                  <a:lnTo>
                    <a:pt x="2370" y="2918"/>
                  </a:lnTo>
                  <a:cubicBezTo>
                    <a:pt x="2370" y="2513"/>
                    <a:pt x="2703" y="2180"/>
                    <a:pt x="3096" y="2180"/>
                  </a:cubicBezTo>
                  <a:lnTo>
                    <a:pt x="4203" y="2180"/>
                  </a:lnTo>
                  <a:cubicBezTo>
                    <a:pt x="4287" y="2644"/>
                    <a:pt x="4561" y="3049"/>
                    <a:pt x="4930" y="3311"/>
                  </a:cubicBezTo>
                  <a:lnTo>
                    <a:pt x="4930" y="9561"/>
                  </a:lnTo>
                  <a:lnTo>
                    <a:pt x="4072" y="9561"/>
                  </a:lnTo>
                  <a:cubicBezTo>
                    <a:pt x="3215" y="9561"/>
                    <a:pt x="2525" y="10264"/>
                    <a:pt x="2525" y="11109"/>
                  </a:cubicBezTo>
                  <a:lnTo>
                    <a:pt x="2525" y="11657"/>
                  </a:lnTo>
                  <a:cubicBezTo>
                    <a:pt x="2525" y="11859"/>
                    <a:pt x="2679" y="12014"/>
                    <a:pt x="2882" y="12014"/>
                  </a:cubicBezTo>
                  <a:lnTo>
                    <a:pt x="9133" y="12014"/>
                  </a:lnTo>
                  <a:cubicBezTo>
                    <a:pt x="9323" y="12014"/>
                    <a:pt x="9490" y="11859"/>
                    <a:pt x="9490" y="11657"/>
                  </a:cubicBezTo>
                  <a:lnTo>
                    <a:pt x="9490" y="11109"/>
                  </a:lnTo>
                  <a:cubicBezTo>
                    <a:pt x="9490" y="10264"/>
                    <a:pt x="8787" y="9561"/>
                    <a:pt x="7942" y="9561"/>
                  </a:cubicBezTo>
                  <a:lnTo>
                    <a:pt x="7061" y="9561"/>
                  </a:lnTo>
                  <a:lnTo>
                    <a:pt x="7061" y="3311"/>
                  </a:lnTo>
                  <a:cubicBezTo>
                    <a:pt x="7430" y="3049"/>
                    <a:pt x="7704" y="2644"/>
                    <a:pt x="7787" y="2180"/>
                  </a:cubicBezTo>
                  <a:lnTo>
                    <a:pt x="8895" y="2180"/>
                  </a:lnTo>
                  <a:cubicBezTo>
                    <a:pt x="9287" y="2180"/>
                    <a:pt x="9621" y="2513"/>
                    <a:pt x="9621" y="2918"/>
                  </a:cubicBezTo>
                  <a:lnTo>
                    <a:pt x="9621" y="3692"/>
                  </a:lnTo>
                  <a:lnTo>
                    <a:pt x="8025" y="5751"/>
                  </a:lnTo>
                  <a:cubicBezTo>
                    <a:pt x="7978" y="5811"/>
                    <a:pt x="7954" y="5882"/>
                    <a:pt x="7954" y="5966"/>
                  </a:cubicBezTo>
                  <a:lnTo>
                    <a:pt x="7954" y="6597"/>
                  </a:lnTo>
                  <a:cubicBezTo>
                    <a:pt x="7954" y="7478"/>
                    <a:pt x="8668" y="8192"/>
                    <a:pt x="9549" y="8192"/>
                  </a:cubicBezTo>
                  <a:lnTo>
                    <a:pt x="10419" y="8192"/>
                  </a:lnTo>
                  <a:cubicBezTo>
                    <a:pt x="11300" y="8192"/>
                    <a:pt x="12014" y="7478"/>
                    <a:pt x="12014" y="6597"/>
                  </a:cubicBezTo>
                  <a:lnTo>
                    <a:pt x="12014" y="5966"/>
                  </a:lnTo>
                  <a:cubicBezTo>
                    <a:pt x="12002" y="5894"/>
                    <a:pt x="11966" y="5811"/>
                    <a:pt x="11931" y="5751"/>
                  </a:cubicBezTo>
                  <a:lnTo>
                    <a:pt x="10335" y="3692"/>
                  </a:lnTo>
                  <a:lnTo>
                    <a:pt x="10335" y="2918"/>
                  </a:lnTo>
                  <a:cubicBezTo>
                    <a:pt x="10335" y="2120"/>
                    <a:pt x="9692" y="1465"/>
                    <a:pt x="8895" y="1465"/>
                  </a:cubicBezTo>
                  <a:lnTo>
                    <a:pt x="7787" y="1465"/>
                  </a:lnTo>
                  <a:cubicBezTo>
                    <a:pt x="7621" y="632"/>
                    <a:pt x="6882" y="1"/>
                    <a:pt x="6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5"/>
            <p:cNvSpPr/>
            <p:nvPr/>
          </p:nvSpPr>
          <p:spPr>
            <a:xfrm>
              <a:off x="2113650" y="1712700"/>
              <a:ext cx="304825" cy="300275"/>
            </a:xfrm>
            <a:custGeom>
              <a:rect b="b" l="l" r="r" t="t"/>
              <a:pathLst>
                <a:path extrusionOk="0" h="12011" w="12193">
                  <a:moveTo>
                    <a:pt x="10193" y="694"/>
                  </a:moveTo>
                  <a:cubicBezTo>
                    <a:pt x="10480" y="694"/>
                    <a:pt x="10767" y="801"/>
                    <a:pt x="10990" y="1018"/>
                  </a:cubicBezTo>
                  <a:cubicBezTo>
                    <a:pt x="11418" y="1471"/>
                    <a:pt x="11418" y="2185"/>
                    <a:pt x="10990" y="2614"/>
                  </a:cubicBezTo>
                  <a:lnTo>
                    <a:pt x="10716" y="2876"/>
                  </a:lnTo>
                  <a:lnTo>
                    <a:pt x="9132" y="1292"/>
                  </a:lnTo>
                  <a:lnTo>
                    <a:pt x="9382" y="1030"/>
                  </a:lnTo>
                  <a:cubicBezTo>
                    <a:pt x="9606" y="807"/>
                    <a:pt x="9899" y="694"/>
                    <a:pt x="10193" y="694"/>
                  </a:cubicBezTo>
                  <a:close/>
                  <a:moveTo>
                    <a:pt x="8620" y="1792"/>
                  </a:moveTo>
                  <a:lnTo>
                    <a:pt x="10216" y="3387"/>
                  </a:lnTo>
                  <a:lnTo>
                    <a:pt x="6870" y="6733"/>
                  </a:lnTo>
                  <a:lnTo>
                    <a:pt x="5275" y="5138"/>
                  </a:lnTo>
                  <a:lnTo>
                    <a:pt x="8620" y="1792"/>
                  </a:lnTo>
                  <a:close/>
                  <a:moveTo>
                    <a:pt x="4787" y="5662"/>
                  </a:moveTo>
                  <a:lnTo>
                    <a:pt x="6370" y="7257"/>
                  </a:lnTo>
                  <a:lnTo>
                    <a:pt x="4025" y="9579"/>
                  </a:lnTo>
                  <a:cubicBezTo>
                    <a:pt x="3001" y="10603"/>
                    <a:pt x="1893" y="10674"/>
                    <a:pt x="1239" y="10781"/>
                  </a:cubicBezTo>
                  <a:cubicBezTo>
                    <a:pt x="1334" y="10186"/>
                    <a:pt x="1405" y="9043"/>
                    <a:pt x="2441" y="7995"/>
                  </a:cubicBezTo>
                  <a:lnTo>
                    <a:pt x="4787" y="5662"/>
                  </a:lnTo>
                  <a:close/>
                  <a:moveTo>
                    <a:pt x="10195" y="0"/>
                  </a:moveTo>
                  <a:cubicBezTo>
                    <a:pt x="9721" y="0"/>
                    <a:pt x="9243" y="182"/>
                    <a:pt x="8870" y="542"/>
                  </a:cubicBezTo>
                  <a:lnTo>
                    <a:pt x="7882" y="1542"/>
                  </a:lnTo>
                  <a:lnTo>
                    <a:pt x="7442" y="1113"/>
                  </a:lnTo>
                  <a:cubicBezTo>
                    <a:pt x="7174" y="846"/>
                    <a:pt x="6829" y="712"/>
                    <a:pt x="6483" y="712"/>
                  </a:cubicBezTo>
                  <a:cubicBezTo>
                    <a:pt x="6138" y="712"/>
                    <a:pt x="5793" y="846"/>
                    <a:pt x="5525" y="1113"/>
                  </a:cubicBezTo>
                  <a:lnTo>
                    <a:pt x="3215" y="3411"/>
                  </a:lnTo>
                  <a:cubicBezTo>
                    <a:pt x="3084" y="3542"/>
                    <a:pt x="3084" y="3768"/>
                    <a:pt x="3215" y="3923"/>
                  </a:cubicBezTo>
                  <a:cubicBezTo>
                    <a:pt x="3286" y="3989"/>
                    <a:pt x="3376" y="4021"/>
                    <a:pt x="3466" y="4021"/>
                  </a:cubicBezTo>
                  <a:cubicBezTo>
                    <a:pt x="3557" y="4021"/>
                    <a:pt x="3650" y="3989"/>
                    <a:pt x="3727" y="3923"/>
                  </a:cubicBezTo>
                  <a:lnTo>
                    <a:pt x="6037" y="1613"/>
                  </a:lnTo>
                  <a:cubicBezTo>
                    <a:pt x="6162" y="1488"/>
                    <a:pt x="6328" y="1426"/>
                    <a:pt x="6495" y="1426"/>
                  </a:cubicBezTo>
                  <a:cubicBezTo>
                    <a:pt x="6662" y="1426"/>
                    <a:pt x="6829" y="1488"/>
                    <a:pt x="6954" y="1613"/>
                  </a:cubicBezTo>
                  <a:lnTo>
                    <a:pt x="7382" y="2042"/>
                  </a:lnTo>
                  <a:cubicBezTo>
                    <a:pt x="7239" y="2197"/>
                    <a:pt x="2084" y="7340"/>
                    <a:pt x="1953" y="7495"/>
                  </a:cubicBezTo>
                  <a:cubicBezTo>
                    <a:pt x="1239" y="8210"/>
                    <a:pt x="774" y="9150"/>
                    <a:pt x="631" y="10138"/>
                  </a:cubicBezTo>
                  <a:lnTo>
                    <a:pt x="512" y="11031"/>
                  </a:lnTo>
                  <a:lnTo>
                    <a:pt x="143" y="11400"/>
                  </a:lnTo>
                  <a:cubicBezTo>
                    <a:pt x="0" y="11543"/>
                    <a:pt x="0" y="11758"/>
                    <a:pt x="143" y="11912"/>
                  </a:cubicBezTo>
                  <a:cubicBezTo>
                    <a:pt x="209" y="11978"/>
                    <a:pt x="298" y="12011"/>
                    <a:pt x="389" y="12011"/>
                  </a:cubicBezTo>
                  <a:cubicBezTo>
                    <a:pt x="480" y="12011"/>
                    <a:pt x="572" y="11978"/>
                    <a:pt x="643" y="11912"/>
                  </a:cubicBezTo>
                  <a:lnTo>
                    <a:pt x="1012" y="11543"/>
                  </a:lnTo>
                  <a:lnTo>
                    <a:pt x="1905" y="11400"/>
                  </a:lnTo>
                  <a:cubicBezTo>
                    <a:pt x="2905" y="11257"/>
                    <a:pt x="3846" y="10793"/>
                    <a:pt x="4560" y="10079"/>
                  </a:cubicBezTo>
                  <a:cubicBezTo>
                    <a:pt x="5441" y="9210"/>
                    <a:pt x="10644" y="3983"/>
                    <a:pt x="11514" y="3137"/>
                  </a:cubicBezTo>
                  <a:cubicBezTo>
                    <a:pt x="12192" y="2399"/>
                    <a:pt x="12192" y="1244"/>
                    <a:pt x="11478" y="530"/>
                  </a:cubicBezTo>
                  <a:cubicBezTo>
                    <a:pt x="11124" y="176"/>
                    <a:pt x="10661" y="0"/>
                    <a:pt x="101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7" name="Google Shape;1457;p65"/>
            <p:cNvGrpSpPr/>
            <p:nvPr/>
          </p:nvGrpSpPr>
          <p:grpSpPr>
            <a:xfrm>
              <a:off x="871525" y="1710750"/>
              <a:ext cx="281300" cy="299775"/>
              <a:chOff x="871525" y="1710750"/>
              <a:chExt cx="281300" cy="299775"/>
            </a:xfrm>
          </p:grpSpPr>
          <p:sp>
            <p:nvSpPr>
              <p:cNvPr id="1458" name="Google Shape;1458;p65"/>
              <p:cNvSpPr/>
              <p:nvPr/>
            </p:nvSpPr>
            <p:spPr>
              <a:xfrm>
                <a:off x="871525" y="1710750"/>
                <a:ext cx="281300" cy="299775"/>
              </a:xfrm>
              <a:custGeom>
                <a:rect b="b" l="l" r="r" t="t"/>
                <a:pathLst>
                  <a:path extrusionOk="0" h="11991" w="11252">
                    <a:moveTo>
                      <a:pt x="10192" y="715"/>
                    </a:moveTo>
                    <a:cubicBezTo>
                      <a:pt x="10383" y="715"/>
                      <a:pt x="10549" y="870"/>
                      <a:pt x="10549" y="1072"/>
                    </a:cubicBezTo>
                    <a:lnTo>
                      <a:pt x="10549" y="10955"/>
                    </a:lnTo>
                    <a:cubicBezTo>
                      <a:pt x="10549" y="11145"/>
                      <a:pt x="10383" y="11312"/>
                      <a:pt x="10192" y="11312"/>
                    </a:cubicBezTo>
                    <a:lnTo>
                      <a:pt x="1048" y="11312"/>
                    </a:lnTo>
                    <a:cubicBezTo>
                      <a:pt x="858" y="11312"/>
                      <a:pt x="691" y="11145"/>
                      <a:pt x="691" y="10955"/>
                    </a:cubicBezTo>
                    <a:lnTo>
                      <a:pt x="691" y="1072"/>
                    </a:lnTo>
                    <a:cubicBezTo>
                      <a:pt x="691" y="870"/>
                      <a:pt x="858" y="715"/>
                      <a:pt x="1048" y="715"/>
                    </a:cubicBezTo>
                    <a:close/>
                    <a:moveTo>
                      <a:pt x="1048" y="1"/>
                    </a:moveTo>
                    <a:cubicBezTo>
                      <a:pt x="465" y="1"/>
                      <a:pt x="1" y="465"/>
                      <a:pt x="1" y="1049"/>
                    </a:cubicBezTo>
                    <a:lnTo>
                      <a:pt x="1" y="10931"/>
                    </a:lnTo>
                    <a:cubicBezTo>
                      <a:pt x="1" y="11514"/>
                      <a:pt x="465" y="11990"/>
                      <a:pt x="1048" y="11990"/>
                    </a:cubicBezTo>
                    <a:lnTo>
                      <a:pt x="10192" y="11990"/>
                    </a:lnTo>
                    <a:cubicBezTo>
                      <a:pt x="10776" y="11990"/>
                      <a:pt x="11252" y="11514"/>
                      <a:pt x="11252" y="10931"/>
                    </a:cubicBezTo>
                    <a:lnTo>
                      <a:pt x="11252" y="1049"/>
                    </a:lnTo>
                    <a:cubicBezTo>
                      <a:pt x="11252" y="477"/>
                      <a:pt x="10776" y="1"/>
                      <a:pt x="10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5"/>
              <p:cNvSpPr/>
              <p:nvPr/>
            </p:nvSpPr>
            <p:spPr>
              <a:xfrm>
                <a:off x="908725" y="1752425"/>
                <a:ext cx="207200" cy="70575"/>
              </a:xfrm>
              <a:custGeom>
                <a:rect b="b" l="l" r="r" t="t"/>
                <a:pathLst>
                  <a:path extrusionOk="0" h="2823" w="8288">
                    <a:moveTo>
                      <a:pt x="7573" y="715"/>
                    </a:moveTo>
                    <a:lnTo>
                      <a:pt x="7573" y="2108"/>
                    </a:lnTo>
                    <a:lnTo>
                      <a:pt x="691" y="2108"/>
                    </a:lnTo>
                    <a:lnTo>
                      <a:pt x="691" y="715"/>
                    </a:lnTo>
                    <a:close/>
                    <a:moveTo>
                      <a:pt x="358" y="1"/>
                    </a:moveTo>
                    <a:cubicBezTo>
                      <a:pt x="156" y="1"/>
                      <a:pt x="1" y="155"/>
                      <a:pt x="1" y="358"/>
                    </a:cubicBezTo>
                    <a:lnTo>
                      <a:pt x="1" y="2465"/>
                    </a:lnTo>
                    <a:cubicBezTo>
                      <a:pt x="1" y="2656"/>
                      <a:pt x="156" y="2822"/>
                      <a:pt x="358" y="2822"/>
                    </a:cubicBezTo>
                    <a:lnTo>
                      <a:pt x="7930" y="2822"/>
                    </a:lnTo>
                    <a:cubicBezTo>
                      <a:pt x="8121" y="2822"/>
                      <a:pt x="8288" y="2656"/>
                      <a:pt x="8288" y="2465"/>
                    </a:cubicBezTo>
                    <a:lnTo>
                      <a:pt x="8288" y="358"/>
                    </a:lnTo>
                    <a:cubicBezTo>
                      <a:pt x="8288" y="155"/>
                      <a:pt x="8121" y="1"/>
                      <a:pt x="7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5"/>
              <p:cNvSpPr/>
              <p:nvPr/>
            </p:nvSpPr>
            <p:spPr>
              <a:xfrm>
                <a:off x="918250" y="1845000"/>
                <a:ext cx="53300" cy="53000"/>
              </a:xfrm>
              <a:custGeom>
                <a:rect b="b" l="l" r="r" t="t"/>
                <a:pathLst>
                  <a:path extrusionOk="0" h="2120" w="2132">
                    <a:moveTo>
                      <a:pt x="1430" y="715"/>
                    </a:moveTo>
                    <a:lnTo>
                      <a:pt x="1430" y="1417"/>
                    </a:lnTo>
                    <a:lnTo>
                      <a:pt x="727" y="1417"/>
                    </a:lnTo>
                    <a:lnTo>
                      <a:pt x="727" y="715"/>
                    </a:lnTo>
                    <a:close/>
                    <a:moveTo>
                      <a:pt x="358" y="0"/>
                    </a:moveTo>
                    <a:cubicBezTo>
                      <a:pt x="167" y="0"/>
                      <a:pt x="1" y="167"/>
                      <a:pt x="1" y="358"/>
                    </a:cubicBezTo>
                    <a:lnTo>
                      <a:pt x="1" y="1775"/>
                    </a:lnTo>
                    <a:cubicBezTo>
                      <a:pt x="1" y="1965"/>
                      <a:pt x="167" y="2120"/>
                      <a:pt x="358" y="2120"/>
                    </a:cubicBezTo>
                    <a:lnTo>
                      <a:pt x="1775" y="2120"/>
                    </a:lnTo>
                    <a:cubicBezTo>
                      <a:pt x="1965" y="2120"/>
                      <a:pt x="2132" y="1965"/>
                      <a:pt x="2132" y="1775"/>
                    </a:cubicBezTo>
                    <a:lnTo>
                      <a:pt x="2132" y="358"/>
                    </a:lnTo>
                    <a:cubicBezTo>
                      <a:pt x="2132" y="155"/>
                      <a:pt x="1965" y="0"/>
                      <a:pt x="17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5"/>
              <p:cNvSpPr/>
              <p:nvPr/>
            </p:nvSpPr>
            <p:spPr>
              <a:xfrm>
                <a:off x="918250" y="1916425"/>
                <a:ext cx="53300" cy="53025"/>
              </a:xfrm>
              <a:custGeom>
                <a:rect b="b" l="l" r="r" t="t"/>
                <a:pathLst>
                  <a:path extrusionOk="0" h="2121" w="2132">
                    <a:moveTo>
                      <a:pt x="1430" y="715"/>
                    </a:moveTo>
                    <a:lnTo>
                      <a:pt x="1430" y="1418"/>
                    </a:lnTo>
                    <a:lnTo>
                      <a:pt x="727" y="1418"/>
                    </a:lnTo>
                    <a:lnTo>
                      <a:pt x="727" y="715"/>
                    </a:lnTo>
                    <a:close/>
                    <a:moveTo>
                      <a:pt x="358" y="1"/>
                    </a:moveTo>
                    <a:cubicBezTo>
                      <a:pt x="167" y="1"/>
                      <a:pt x="1" y="168"/>
                      <a:pt x="1" y="358"/>
                    </a:cubicBezTo>
                    <a:lnTo>
                      <a:pt x="1" y="1763"/>
                    </a:lnTo>
                    <a:cubicBezTo>
                      <a:pt x="1" y="1966"/>
                      <a:pt x="167" y="2120"/>
                      <a:pt x="358" y="2120"/>
                    </a:cubicBezTo>
                    <a:lnTo>
                      <a:pt x="1775" y="2120"/>
                    </a:lnTo>
                    <a:cubicBezTo>
                      <a:pt x="1965" y="2120"/>
                      <a:pt x="2132" y="1966"/>
                      <a:pt x="2132" y="1763"/>
                    </a:cubicBezTo>
                    <a:lnTo>
                      <a:pt x="2132" y="358"/>
                    </a:lnTo>
                    <a:cubicBezTo>
                      <a:pt x="2132" y="144"/>
                      <a:pt x="1965" y="1"/>
                      <a:pt x="1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5"/>
              <p:cNvSpPr/>
              <p:nvPr/>
            </p:nvSpPr>
            <p:spPr>
              <a:xfrm>
                <a:off x="990600" y="1845000"/>
                <a:ext cx="53000" cy="53000"/>
              </a:xfrm>
              <a:custGeom>
                <a:rect b="b" l="l" r="r" t="t"/>
                <a:pathLst>
                  <a:path extrusionOk="0" h="2120" w="2120">
                    <a:moveTo>
                      <a:pt x="1405" y="715"/>
                    </a:moveTo>
                    <a:lnTo>
                      <a:pt x="1405" y="1417"/>
                    </a:lnTo>
                    <a:lnTo>
                      <a:pt x="714" y="1417"/>
                    </a:lnTo>
                    <a:lnTo>
                      <a:pt x="714" y="715"/>
                    </a:lnTo>
                    <a:close/>
                    <a:moveTo>
                      <a:pt x="357" y="0"/>
                    </a:moveTo>
                    <a:cubicBezTo>
                      <a:pt x="155" y="0"/>
                      <a:pt x="0" y="167"/>
                      <a:pt x="0" y="358"/>
                    </a:cubicBezTo>
                    <a:lnTo>
                      <a:pt x="0" y="1775"/>
                    </a:lnTo>
                    <a:cubicBezTo>
                      <a:pt x="0" y="1965"/>
                      <a:pt x="155" y="2120"/>
                      <a:pt x="357" y="2120"/>
                    </a:cubicBezTo>
                    <a:lnTo>
                      <a:pt x="1762" y="2120"/>
                    </a:lnTo>
                    <a:cubicBezTo>
                      <a:pt x="1965" y="2120"/>
                      <a:pt x="2119" y="1965"/>
                      <a:pt x="2119" y="1775"/>
                    </a:cubicBezTo>
                    <a:lnTo>
                      <a:pt x="2119" y="358"/>
                    </a:lnTo>
                    <a:cubicBezTo>
                      <a:pt x="2119" y="155"/>
                      <a:pt x="1965" y="0"/>
                      <a:pt x="1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5"/>
              <p:cNvSpPr/>
              <p:nvPr/>
            </p:nvSpPr>
            <p:spPr>
              <a:xfrm>
                <a:off x="990600" y="1916425"/>
                <a:ext cx="53000" cy="53025"/>
              </a:xfrm>
              <a:custGeom>
                <a:rect b="b" l="l" r="r" t="t"/>
                <a:pathLst>
                  <a:path extrusionOk="0" h="2121" w="2120">
                    <a:moveTo>
                      <a:pt x="1405" y="715"/>
                    </a:moveTo>
                    <a:lnTo>
                      <a:pt x="1405" y="1418"/>
                    </a:lnTo>
                    <a:lnTo>
                      <a:pt x="714" y="1418"/>
                    </a:lnTo>
                    <a:lnTo>
                      <a:pt x="714" y="715"/>
                    </a:lnTo>
                    <a:close/>
                    <a:moveTo>
                      <a:pt x="357" y="1"/>
                    </a:moveTo>
                    <a:cubicBezTo>
                      <a:pt x="155" y="1"/>
                      <a:pt x="0" y="168"/>
                      <a:pt x="0" y="358"/>
                    </a:cubicBezTo>
                    <a:lnTo>
                      <a:pt x="0" y="1763"/>
                    </a:lnTo>
                    <a:cubicBezTo>
                      <a:pt x="0" y="1966"/>
                      <a:pt x="155" y="2120"/>
                      <a:pt x="357" y="2120"/>
                    </a:cubicBezTo>
                    <a:lnTo>
                      <a:pt x="1762" y="2120"/>
                    </a:lnTo>
                    <a:cubicBezTo>
                      <a:pt x="1965" y="2120"/>
                      <a:pt x="2119" y="1966"/>
                      <a:pt x="2119" y="1763"/>
                    </a:cubicBezTo>
                    <a:lnTo>
                      <a:pt x="2119" y="358"/>
                    </a:lnTo>
                    <a:cubicBezTo>
                      <a:pt x="2119" y="144"/>
                      <a:pt x="1965" y="1"/>
                      <a:pt x="17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5"/>
              <p:cNvSpPr/>
              <p:nvPr/>
            </p:nvSpPr>
            <p:spPr>
              <a:xfrm>
                <a:off x="1062625" y="1845000"/>
                <a:ext cx="53300" cy="124150"/>
              </a:xfrm>
              <a:custGeom>
                <a:rect b="b" l="l" r="r" t="t"/>
                <a:pathLst>
                  <a:path extrusionOk="0" h="4966" w="2132">
                    <a:moveTo>
                      <a:pt x="1417" y="715"/>
                    </a:moveTo>
                    <a:lnTo>
                      <a:pt x="1417" y="4275"/>
                    </a:lnTo>
                    <a:lnTo>
                      <a:pt x="715" y="4275"/>
                    </a:lnTo>
                    <a:lnTo>
                      <a:pt x="715" y="715"/>
                    </a:lnTo>
                    <a:close/>
                    <a:moveTo>
                      <a:pt x="358" y="0"/>
                    </a:moveTo>
                    <a:cubicBezTo>
                      <a:pt x="167" y="0"/>
                      <a:pt x="0" y="167"/>
                      <a:pt x="0" y="358"/>
                    </a:cubicBezTo>
                    <a:lnTo>
                      <a:pt x="0" y="4608"/>
                    </a:lnTo>
                    <a:cubicBezTo>
                      <a:pt x="0" y="4811"/>
                      <a:pt x="167" y="4965"/>
                      <a:pt x="358" y="4965"/>
                    </a:cubicBezTo>
                    <a:lnTo>
                      <a:pt x="1774" y="4965"/>
                    </a:lnTo>
                    <a:cubicBezTo>
                      <a:pt x="1965" y="4965"/>
                      <a:pt x="2132" y="4799"/>
                      <a:pt x="2132" y="4608"/>
                    </a:cubicBezTo>
                    <a:lnTo>
                      <a:pt x="2132" y="358"/>
                    </a:lnTo>
                    <a:cubicBezTo>
                      <a:pt x="2132" y="155"/>
                      <a:pt x="1965" y="0"/>
                      <a:pt x="17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65"/>
            <p:cNvGrpSpPr/>
            <p:nvPr/>
          </p:nvGrpSpPr>
          <p:grpSpPr>
            <a:xfrm>
              <a:off x="1483500" y="1723250"/>
              <a:ext cx="299775" cy="275375"/>
              <a:chOff x="1483500" y="1723250"/>
              <a:chExt cx="299775" cy="275375"/>
            </a:xfrm>
          </p:grpSpPr>
          <p:sp>
            <p:nvSpPr>
              <p:cNvPr id="1466" name="Google Shape;1466;p65"/>
              <p:cNvSpPr/>
              <p:nvPr/>
            </p:nvSpPr>
            <p:spPr>
              <a:xfrm>
                <a:off x="1483500" y="1723250"/>
                <a:ext cx="299775" cy="275375"/>
              </a:xfrm>
              <a:custGeom>
                <a:rect b="b" l="l" r="r" t="t"/>
                <a:pathLst>
                  <a:path extrusionOk="0" h="11015" w="11991">
                    <a:moveTo>
                      <a:pt x="10943" y="703"/>
                    </a:moveTo>
                    <a:cubicBezTo>
                      <a:pt x="11133" y="703"/>
                      <a:pt x="11300" y="870"/>
                      <a:pt x="11300" y="1060"/>
                    </a:cubicBezTo>
                    <a:lnTo>
                      <a:pt x="11300" y="7549"/>
                    </a:lnTo>
                    <a:cubicBezTo>
                      <a:pt x="11300" y="7740"/>
                      <a:pt x="11133" y="7907"/>
                      <a:pt x="10943" y="7907"/>
                    </a:cubicBezTo>
                    <a:lnTo>
                      <a:pt x="1060" y="7907"/>
                    </a:lnTo>
                    <a:cubicBezTo>
                      <a:pt x="858" y="7907"/>
                      <a:pt x="703" y="7740"/>
                      <a:pt x="703" y="7549"/>
                    </a:cubicBezTo>
                    <a:lnTo>
                      <a:pt x="703" y="1060"/>
                    </a:lnTo>
                    <a:cubicBezTo>
                      <a:pt x="703" y="870"/>
                      <a:pt x="858" y="703"/>
                      <a:pt x="1060" y="703"/>
                    </a:cubicBezTo>
                    <a:close/>
                    <a:moveTo>
                      <a:pt x="6656" y="8609"/>
                    </a:moveTo>
                    <a:lnTo>
                      <a:pt x="6787" y="10300"/>
                    </a:lnTo>
                    <a:lnTo>
                      <a:pt x="5204" y="10300"/>
                    </a:lnTo>
                    <a:lnTo>
                      <a:pt x="5359" y="8609"/>
                    </a:lnTo>
                    <a:close/>
                    <a:moveTo>
                      <a:pt x="1049" y="1"/>
                    </a:moveTo>
                    <a:cubicBezTo>
                      <a:pt x="477" y="1"/>
                      <a:pt x="1" y="477"/>
                      <a:pt x="1" y="1060"/>
                    </a:cubicBezTo>
                    <a:lnTo>
                      <a:pt x="1" y="7549"/>
                    </a:lnTo>
                    <a:cubicBezTo>
                      <a:pt x="1" y="8133"/>
                      <a:pt x="477" y="8609"/>
                      <a:pt x="1049" y="8609"/>
                    </a:cubicBezTo>
                    <a:lnTo>
                      <a:pt x="4644" y="8609"/>
                    </a:lnTo>
                    <a:lnTo>
                      <a:pt x="4489" y="10300"/>
                    </a:lnTo>
                    <a:lnTo>
                      <a:pt x="3704" y="10300"/>
                    </a:lnTo>
                    <a:cubicBezTo>
                      <a:pt x="3513" y="10300"/>
                      <a:pt x="3346" y="10466"/>
                      <a:pt x="3346" y="10657"/>
                    </a:cubicBezTo>
                    <a:cubicBezTo>
                      <a:pt x="3346" y="10847"/>
                      <a:pt x="3513" y="11014"/>
                      <a:pt x="3704" y="11014"/>
                    </a:cubicBezTo>
                    <a:lnTo>
                      <a:pt x="8276" y="11014"/>
                    </a:lnTo>
                    <a:cubicBezTo>
                      <a:pt x="8466" y="11014"/>
                      <a:pt x="8633" y="10847"/>
                      <a:pt x="8633" y="10657"/>
                    </a:cubicBezTo>
                    <a:cubicBezTo>
                      <a:pt x="8633" y="10466"/>
                      <a:pt x="8466" y="10300"/>
                      <a:pt x="8276" y="10300"/>
                    </a:cubicBezTo>
                    <a:lnTo>
                      <a:pt x="7478" y="10300"/>
                    </a:lnTo>
                    <a:lnTo>
                      <a:pt x="7335" y="8609"/>
                    </a:lnTo>
                    <a:lnTo>
                      <a:pt x="10919" y="8609"/>
                    </a:lnTo>
                    <a:cubicBezTo>
                      <a:pt x="11502" y="8609"/>
                      <a:pt x="11978" y="8133"/>
                      <a:pt x="11978" y="7549"/>
                    </a:cubicBezTo>
                    <a:lnTo>
                      <a:pt x="11978" y="1060"/>
                    </a:lnTo>
                    <a:cubicBezTo>
                      <a:pt x="11990" y="477"/>
                      <a:pt x="11514" y="1"/>
                      <a:pt x="109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5"/>
              <p:cNvSpPr/>
              <p:nvPr/>
            </p:nvSpPr>
            <p:spPr>
              <a:xfrm>
                <a:off x="1587400" y="1761650"/>
                <a:ext cx="101525" cy="138450"/>
              </a:xfrm>
              <a:custGeom>
                <a:rect b="b" l="l" r="r" t="t"/>
                <a:pathLst>
                  <a:path extrusionOk="0" h="5538" w="4061">
                    <a:moveTo>
                      <a:pt x="2227" y="1608"/>
                    </a:moveTo>
                    <a:cubicBezTo>
                      <a:pt x="2453" y="1608"/>
                      <a:pt x="2631" y="1787"/>
                      <a:pt x="2631" y="2001"/>
                    </a:cubicBezTo>
                    <a:cubicBezTo>
                      <a:pt x="2631" y="2227"/>
                      <a:pt x="2453" y="2406"/>
                      <a:pt x="2227" y="2406"/>
                    </a:cubicBezTo>
                    <a:lnTo>
                      <a:pt x="1310" y="2406"/>
                    </a:lnTo>
                    <a:lnTo>
                      <a:pt x="1310" y="1608"/>
                    </a:lnTo>
                    <a:close/>
                    <a:moveTo>
                      <a:pt x="2572" y="3120"/>
                    </a:moveTo>
                    <a:cubicBezTo>
                      <a:pt x="2798" y="3120"/>
                      <a:pt x="2977" y="3299"/>
                      <a:pt x="2977" y="3525"/>
                    </a:cubicBezTo>
                    <a:cubicBezTo>
                      <a:pt x="2977" y="3751"/>
                      <a:pt x="2798" y="3930"/>
                      <a:pt x="2572" y="3930"/>
                    </a:cubicBezTo>
                    <a:lnTo>
                      <a:pt x="1310" y="3930"/>
                    </a:lnTo>
                    <a:lnTo>
                      <a:pt x="1310" y="3120"/>
                    </a:lnTo>
                    <a:close/>
                    <a:moveTo>
                      <a:pt x="988" y="1"/>
                    </a:moveTo>
                    <a:cubicBezTo>
                      <a:pt x="798" y="1"/>
                      <a:pt x="631" y="167"/>
                      <a:pt x="631" y="358"/>
                    </a:cubicBezTo>
                    <a:lnTo>
                      <a:pt x="631" y="894"/>
                    </a:lnTo>
                    <a:lnTo>
                      <a:pt x="357" y="894"/>
                    </a:lnTo>
                    <a:cubicBezTo>
                      <a:pt x="155" y="894"/>
                      <a:pt x="0" y="1060"/>
                      <a:pt x="0" y="1251"/>
                    </a:cubicBezTo>
                    <a:cubicBezTo>
                      <a:pt x="0" y="1441"/>
                      <a:pt x="155" y="1608"/>
                      <a:pt x="357" y="1608"/>
                    </a:cubicBezTo>
                    <a:lnTo>
                      <a:pt x="607" y="1608"/>
                    </a:lnTo>
                    <a:lnTo>
                      <a:pt x="607" y="3930"/>
                    </a:lnTo>
                    <a:lnTo>
                      <a:pt x="357" y="3930"/>
                    </a:lnTo>
                    <a:cubicBezTo>
                      <a:pt x="155" y="3930"/>
                      <a:pt x="0" y="4096"/>
                      <a:pt x="0" y="4287"/>
                    </a:cubicBezTo>
                    <a:cubicBezTo>
                      <a:pt x="0" y="4477"/>
                      <a:pt x="155" y="4644"/>
                      <a:pt x="357" y="4644"/>
                    </a:cubicBezTo>
                    <a:lnTo>
                      <a:pt x="667" y="4644"/>
                    </a:lnTo>
                    <a:lnTo>
                      <a:pt x="667" y="5180"/>
                    </a:lnTo>
                    <a:cubicBezTo>
                      <a:pt x="667" y="5370"/>
                      <a:pt x="833" y="5537"/>
                      <a:pt x="1024" y="5537"/>
                    </a:cubicBezTo>
                    <a:cubicBezTo>
                      <a:pt x="1214" y="5537"/>
                      <a:pt x="1381" y="5370"/>
                      <a:pt x="1381" y="5180"/>
                    </a:cubicBezTo>
                    <a:lnTo>
                      <a:pt x="1381" y="4632"/>
                    </a:lnTo>
                    <a:lnTo>
                      <a:pt x="1798" y="4632"/>
                    </a:lnTo>
                    <a:lnTo>
                      <a:pt x="1798" y="5168"/>
                    </a:lnTo>
                    <a:cubicBezTo>
                      <a:pt x="1798" y="5359"/>
                      <a:pt x="1965" y="5525"/>
                      <a:pt x="2155" y="5525"/>
                    </a:cubicBezTo>
                    <a:cubicBezTo>
                      <a:pt x="2346" y="5525"/>
                      <a:pt x="2512" y="5359"/>
                      <a:pt x="2512" y="5168"/>
                    </a:cubicBezTo>
                    <a:lnTo>
                      <a:pt x="2512" y="4632"/>
                    </a:lnTo>
                    <a:cubicBezTo>
                      <a:pt x="3751" y="4632"/>
                      <a:pt x="4060" y="3168"/>
                      <a:pt x="3167" y="2584"/>
                    </a:cubicBezTo>
                    <a:cubicBezTo>
                      <a:pt x="3548" y="1953"/>
                      <a:pt x="3227" y="1120"/>
                      <a:pt x="2477" y="918"/>
                    </a:cubicBezTo>
                    <a:lnTo>
                      <a:pt x="2477" y="358"/>
                    </a:lnTo>
                    <a:cubicBezTo>
                      <a:pt x="2477" y="167"/>
                      <a:pt x="2310" y="1"/>
                      <a:pt x="2119" y="1"/>
                    </a:cubicBezTo>
                    <a:cubicBezTo>
                      <a:pt x="1929" y="1"/>
                      <a:pt x="1762" y="167"/>
                      <a:pt x="1762" y="358"/>
                    </a:cubicBezTo>
                    <a:lnTo>
                      <a:pt x="1762" y="894"/>
                    </a:lnTo>
                    <a:lnTo>
                      <a:pt x="1345" y="894"/>
                    </a:lnTo>
                    <a:lnTo>
                      <a:pt x="1345" y="358"/>
                    </a:lnTo>
                    <a:cubicBezTo>
                      <a:pt x="1345" y="167"/>
                      <a:pt x="1191" y="1"/>
                      <a:pt x="9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1" name="Shape 1471"/>
        <p:cNvGrpSpPr/>
        <p:nvPr/>
      </p:nvGrpSpPr>
      <p:grpSpPr>
        <a:xfrm>
          <a:off x="0" y="0"/>
          <a:ext cx="0" cy="0"/>
          <a:chOff x="0" y="0"/>
          <a:chExt cx="0" cy="0"/>
        </a:xfrm>
      </p:grpSpPr>
      <p:sp>
        <p:nvSpPr>
          <p:cNvPr id="1472" name="Google Shape;1472;p66"/>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473" name="Google Shape;1473;p66"/>
          <p:cNvSpPr/>
          <p:nvPr/>
        </p:nvSpPr>
        <p:spPr>
          <a:xfrm>
            <a:off x="1402550" y="1800425"/>
            <a:ext cx="114925" cy="114925"/>
          </a:xfrm>
          <a:custGeom>
            <a:rect b="b" l="l" r="r" t="t"/>
            <a:pathLst>
              <a:path extrusionOk="0" h="4597" w="4597">
                <a:moveTo>
                  <a:pt x="2286" y="1299"/>
                </a:moveTo>
                <a:cubicBezTo>
                  <a:pt x="2846" y="1299"/>
                  <a:pt x="3287" y="1751"/>
                  <a:pt x="3287" y="2299"/>
                </a:cubicBezTo>
                <a:cubicBezTo>
                  <a:pt x="3287" y="2846"/>
                  <a:pt x="2834" y="3299"/>
                  <a:pt x="2286" y="3299"/>
                </a:cubicBezTo>
                <a:cubicBezTo>
                  <a:pt x="1739" y="3299"/>
                  <a:pt x="1298" y="2846"/>
                  <a:pt x="1298" y="2299"/>
                </a:cubicBezTo>
                <a:cubicBezTo>
                  <a:pt x="1298" y="1751"/>
                  <a:pt x="1739" y="1299"/>
                  <a:pt x="2286" y="1299"/>
                </a:cubicBezTo>
                <a:close/>
                <a:moveTo>
                  <a:pt x="2286" y="1"/>
                </a:moveTo>
                <a:cubicBezTo>
                  <a:pt x="1024" y="1"/>
                  <a:pt x="0" y="1037"/>
                  <a:pt x="0" y="2299"/>
                </a:cubicBezTo>
                <a:cubicBezTo>
                  <a:pt x="0" y="3561"/>
                  <a:pt x="1024" y="4597"/>
                  <a:pt x="2286" y="4597"/>
                </a:cubicBezTo>
                <a:cubicBezTo>
                  <a:pt x="3548" y="4597"/>
                  <a:pt x="4596" y="3561"/>
                  <a:pt x="4584" y="2299"/>
                </a:cubicBezTo>
                <a:cubicBezTo>
                  <a:pt x="4584" y="1037"/>
                  <a:pt x="3548" y="1"/>
                  <a:pt x="2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6"/>
          <p:cNvSpPr/>
          <p:nvPr/>
        </p:nvSpPr>
        <p:spPr>
          <a:xfrm>
            <a:off x="713100" y="1760850"/>
            <a:ext cx="542050" cy="542050"/>
          </a:xfrm>
          <a:custGeom>
            <a:rect b="b" l="l" r="r" t="t"/>
            <a:pathLst>
              <a:path extrusionOk="0" h="21682" w="21682">
                <a:moveTo>
                  <a:pt x="20384" y="1310"/>
                </a:moveTo>
                <a:lnTo>
                  <a:pt x="20384" y="20384"/>
                </a:lnTo>
                <a:lnTo>
                  <a:pt x="1310" y="20384"/>
                </a:lnTo>
                <a:lnTo>
                  <a:pt x="1310" y="15205"/>
                </a:lnTo>
                <a:lnTo>
                  <a:pt x="14550" y="15205"/>
                </a:lnTo>
                <a:cubicBezTo>
                  <a:pt x="14907" y="15205"/>
                  <a:pt x="15204" y="14907"/>
                  <a:pt x="15204" y="14550"/>
                </a:cubicBezTo>
                <a:lnTo>
                  <a:pt x="15204" y="1310"/>
                </a:lnTo>
                <a:close/>
                <a:moveTo>
                  <a:pt x="14562" y="0"/>
                </a:moveTo>
                <a:cubicBezTo>
                  <a:pt x="14204" y="0"/>
                  <a:pt x="13907" y="298"/>
                  <a:pt x="13907" y="643"/>
                </a:cubicBezTo>
                <a:lnTo>
                  <a:pt x="13907" y="13895"/>
                </a:lnTo>
                <a:lnTo>
                  <a:pt x="655" y="13895"/>
                </a:lnTo>
                <a:cubicBezTo>
                  <a:pt x="298" y="13895"/>
                  <a:pt x="0" y="14193"/>
                  <a:pt x="0" y="14550"/>
                </a:cubicBezTo>
                <a:lnTo>
                  <a:pt x="0" y="21027"/>
                </a:lnTo>
                <a:cubicBezTo>
                  <a:pt x="0" y="21384"/>
                  <a:pt x="298" y="21682"/>
                  <a:pt x="655" y="21682"/>
                </a:cubicBezTo>
                <a:lnTo>
                  <a:pt x="21027" y="21682"/>
                </a:lnTo>
                <a:cubicBezTo>
                  <a:pt x="21384" y="21682"/>
                  <a:pt x="21681" y="21396"/>
                  <a:pt x="21681" y="21027"/>
                </a:cubicBezTo>
                <a:lnTo>
                  <a:pt x="21681" y="643"/>
                </a:lnTo>
                <a:cubicBezTo>
                  <a:pt x="21681" y="298"/>
                  <a:pt x="21384" y="0"/>
                  <a:pt x="210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6"/>
          <p:cNvSpPr/>
          <p:nvPr/>
        </p:nvSpPr>
        <p:spPr>
          <a:xfrm>
            <a:off x="3426938" y="1803475"/>
            <a:ext cx="237550" cy="296650"/>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6"/>
          <p:cNvSpPr/>
          <p:nvPr/>
        </p:nvSpPr>
        <p:spPr>
          <a:xfrm>
            <a:off x="2785675" y="1760850"/>
            <a:ext cx="314265" cy="555128"/>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6"/>
          <p:cNvSpPr/>
          <p:nvPr/>
        </p:nvSpPr>
        <p:spPr>
          <a:xfrm>
            <a:off x="1412138" y="2093113"/>
            <a:ext cx="180700" cy="176975"/>
          </a:xfrm>
          <a:custGeom>
            <a:rect b="b" l="l" r="r" t="t"/>
            <a:pathLst>
              <a:path extrusionOk="0" h="7079" w="7228">
                <a:moveTo>
                  <a:pt x="721" y="0"/>
                </a:moveTo>
                <a:cubicBezTo>
                  <a:pt x="554" y="0"/>
                  <a:pt x="387" y="66"/>
                  <a:pt x="262" y="197"/>
                </a:cubicBezTo>
                <a:cubicBezTo>
                  <a:pt x="0" y="447"/>
                  <a:pt x="0" y="864"/>
                  <a:pt x="262" y="1114"/>
                </a:cubicBezTo>
                <a:lnTo>
                  <a:pt x="6049" y="6888"/>
                </a:lnTo>
                <a:cubicBezTo>
                  <a:pt x="6180" y="7019"/>
                  <a:pt x="6346" y="7079"/>
                  <a:pt x="6513" y="7079"/>
                </a:cubicBezTo>
                <a:cubicBezTo>
                  <a:pt x="6668" y="7079"/>
                  <a:pt x="6846" y="7019"/>
                  <a:pt x="6966" y="6900"/>
                </a:cubicBezTo>
                <a:cubicBezTo>
                  <a:pt x="7227" y="6650"/>
                  <a:pt x="7227" y="6233"/>
                  <a:pt x="6966" y="5983"/>
                </a:cubicBezTo>
                <a:lnTo>
                  <a:pt x="1179" y="197"/>
                </a:lnTo>
                <a:cubicBezTo>
                  <a:pt x="1054" y="66"/>
                  <a:pt x="887" y="0"/>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6"/>
          <p:cNvSpPr/>
          <p:nvPr/>
        </p:nvSpPr>
        <p:spPr>
          <a:xfrm>
            <a:off x="2354975" y="2075113"/>
            <a:ext cx="228325" cy="213575"/>
          </a:xfrm>
          <a:custGeom>
            <a:rect b="b" l="l" r="r" t="t"/>
            <a:pathLst>
              <a:path extrusionOk="0" h="8543" w="9133">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6"/>
          <p:cNvSpPr/>
          <p:nvPr/>
        </p:nvSpPr>
        <p:spPr>
          <a:xfrm>
            <a:off x="1644800" y="1760850"/>
            <a:ext cx="582850" cy="550475"/>
          </a:xfrm>
          <a:custGeom>
            <a:rect b="b" l="l" r="r" t="t"/>
            <a:pathLst>
              <a:path extrusionOk="0" h="22019" w="23314">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6"/>
          <p:cNvSpPr/>
          <p:nvPr/>
        </p:nvSpPr>
        <p:spPr>
          <a:xfrm>
            <a:off x="3671950" y="2103175"/>
            <a:ext cx="228025" cy="213750"/>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6"/>
          <p:cNvSpPr/>
          <p:nvPr/>
        </p:nvSpPr>
        <p:spPr>
          <a:xfrm>
            <a:off x="3243275" y="2316425"/>
            <a:ext cx="237575" cy="32750"/>
          </a:xfrm>
          <a:custGeom>
            <a:rect b="b" l="l" r="r" t="t"/>
            <a:pathLst>
              <a:path extrusionOk="0" h="1310" w="9503">
                <a:moveTo>
                  <a:pt x="656" y="0"/>
                </a:moveTo>
                <a:cubicBezTo>
                  <a:pt x="299" y="0"/>
                  <a:pt x="1" y="298"/>
                  <a:pt x="1" y="655"/>
                </a:cubicBezTo>
                <a:cubicBezTo>
                  <a:pt x="1" y="1012"/>
                  <a:pt x="299" y="1310"/>
                  <a:pt x="656" y="1310"/>
                </a:cubicBezTo>
                <a:lnTo>
                  <a:pt x="8847" y="1310"/>
                </a:lnTo>
                <a:cubicBezTo>
                  <a:pt x="9205" y="1310"/>
                  <a:pt x="9490" y="1012"/>
                  <a:pt x="9502" y="655"/>
                </a:cubicBezTo>
                <a:cubicBezTo>
                  <a:pt x="9502" y="298"/>
                  <a:pt x="9205" y="0"/>
                  <a:pt x="88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6"/>
          <p:cNvSpPr/>
          <p:nvPr/>
        </p:nvSpPr>
        <p:spPr>
          <a:xfrm>
            <a:off x="2291263" y="1760850"/>
            <a:ext cx="120000" cy="270325"/>
          </a:xfrm>
          <a:custGeom>
            <a:rect b="b" l="l" r="r" t="t"/>
            <a:pathLst>
              <a:path extrusionOk="0" h="10813" w="4800">
                <a:moveTo>
                  <a:pt x="4076" y="1"/>
                </a:moveTo>
                <a:cubicBezTo>
                  <a:pt x="4004" y="1"/>
                  <a:pt x="3931" y="13"/>
                  <a:pt x="3858" y="38"/>
                </a:cubicBezTo>
                <a:cubicBezTo>
                  <a:pt x="1549" y="823"/>
                  <a:pt x="1" y="2990"/>
                  <a:pt x="1" y="5407"/>
                </a:cubicBezTo>
                <a:cubicBezTo>
                  <a:pt x="1" y="7836"/>
                  <a:pt x="1549" y="9991"/>
                  <a:pt x="3858" y="10789"/>
                </a:cubicBezTo>
                <a:cubicBezTo>
                  <a:pt x="3930" y="10801"/>
                  <a:pt x="3989" y="10813"/>
                  <a:pt x="4061" y="10813"/>
                </a:cubicBezTo>
                <a:cubicBezTo>
                  <a:pt x="4335" y="10813"/>
                  <a:pt x="4585" y="10634"/>
                  <a:pt x="4680" y="10348"/>
                </a:cubicBezTo>
                <a:cubicBezTo>
                  <a:pt x="4799" y="10027"/>
                  <a:pt x="4609" y="9658"/>
                  <a:pt x="4275" y="9539"/>
                </a:cubicBezTo>
                <a:cubicBezTo>
                  <a:pt x="2501" y="8943"/>
                  <a:pt x="1311" y="7277"/>
                  <a:pt x="1311" y="5395"/>
                </a:cubicBezTo>
                <a:cubicBezTo>
                  <a:pt x="1311" y="3526"/>
                  <a:pt x="2501" y="1871"/>
                  <a:pt x="4275" y="1264"/>
                </a:cubicBezTo>
                <a:cubicBezTo>
                  <a:pt x="4620" y="1157"/>
                  <a:pt x="4799" y="788"/>
                  <a:pt x="4680" y="442"/>
                </a:cubicBezTo>
                <a:cubicBezTo>
                  <a:pt x="4595" y="170"/>
                  <a:pt x="4347" y="1"/>
                  <a:pt x="40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6"/>
          <p:cNvSpPr/>
          <p:nvPr/>
        </p:nvSpPr>
        <p:spPr>
          <a:xfrm>
            <a:off x="3855050" y="1760850"/>
            <a:ext cx="459629" cy="459629"/>
          </a:xfrm>
          <a:custGeom>
            <a:rect b="b" l="l" r="r" t="t"/>
            <a:pathLst>
              <a:path extrusionOk="0" h="20718" w="20718">
                <a:moveTo>
                  <a:pt x="10359" y="1299"/>
                </a:moveTo>
                <a:cubicBezTo>
                  <a:pt x="15360" y="1299"/>
                  <a:pt x="19420" y="5359"/>
                  <a:pt x="19420" y="10359"/>
                </a:cubicBezTo>
                <a:cubicBezTo>
                  <a:pt x="19420" y="15360"/>
                  <a:pt x="15360" y="19432"/>
                  <a:pt x="10359" y="19432"/>
                </a:cubicBezTo>
                <a:cubicBezTo>
                  <a:pt x="5358" y="19432"/>
                  <a:pt x="1298" y="15360"/>
                  <a:pt x="1298" y="10359"/>
                </a:cubicBezTo>
                <a:cubicBezTo>
                  <a:pt x="1298" y="5359"/>
                  <a:pt x="5358" y="1299"/>
                  <a:pt x="10359" y="1299"/>
                </a:cubicBezTo>
                <a:close/>
                <a:moveTo>
                  <a:pt x="10359" y="1"/>
                </a:moveTo>
                <a:cubicBezTo>
                  <a:pt x="4644" y="1"/>
                  <a:pt x="1" y="4644"/>
                  <a:pt x="1" y="10359"/>
                </a:cubicBezTo>
                <a:cubicBezTo>
                  <a:pt x="1" y="16074"/>
                  <a:pt x="4644" y="20718"/>
                  <a:pt x="10359" y="20718"/>
                </a:cubicBezTo>
                <a:cubicBezTo>
                  <a:pt x="16074" y="20718"/>
                  <a:pt x="20718" y="16074"/>
                  <a:pt x="20718" y="10359"/>
                </a:cubicBezTo>
                <a:cubicBezTo>
                  <a:pt x="20718" y="4644"/>
                  <a:pt x="16074" y="1"/>
                  <a:pt x="103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6"/>
          <p:cNvSpPr/>
          <p:nvPr/>
        </p:nvSpPr>
        <p:spPr>
          <a:xfrm>
            <a:off x="4829325" y="1886475"/>
            <a:ext cx="386675" cy="383625"/>
          </a:xfrm>
          <a:custGeom>
            <a:rect b="b" l="l" r="r" t="t"/>
            <a:pathLst>
              <a:path extrusionOk="0" h="15345" w="15467">
                <a:moveTo>
                  <a:pt x="14746" y="0"/>
                </a:moveTo>
                <a:cubicBezTo>
                  <a:pt x="14580" y="0"/>
                  <a:pt x="14413" y="63"/>
                  <a:pt x="14288" y="188"/>
                </a:cubicBezTo>
                <a:lnTo>
                  <a:pt x="251" y="14225"/>
                </a:lnTo>
                <a:cubicBezTo>
                  <a:pt x="1" y="14475"/>
                  <a:pt x="1" y="14892"/>
                  <a:pt x="251" y="15142"/>
                </a:cubicBezTo>
                <a:cubicBezTo>
                  <a:pt x="382" y="15285"/>
                  <a:pt x="548" y="15345"/>
                  <a:pt x="715" y="15345"/>
                </a:cubicBezTo>
                <a:cubicBezTo>
                  <a:pt x="894" y="15345"/>
                  <a:pt x="1048" y="15285"/>
                  <a:pt x="1179" y="15142"/>
                </a:cubicBezTo>
                <a:lnTo>
                  <a:pt x="15205" y="1105"/>
                </a:lnTo>
                <a:cubicBezTo>
                  <a:pt x="15467" y="855"/>
                  <a:pt x="15467" y="438"/>
                  <a:pt x="15205" y="188"/>
                </a:cubicBezTo>
                <a:cubicBezTo>
                  <a:pt x="15080" y="63"/>
                  <a:pt x="14913" y="0"/>
                  <a:pt x="147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6"/>
          <p:cNvSpPr/>
          <p:nvPr/>
        </p:nvSpPr>
        <p:spPr>
          <a:xfrm>
            <a:off x="4414850" y="1760850"/>
            <a:ext cx="314292" cy="523722"/>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6"/>
          <p:cNvSpPr/>
          <p:nvPr/>
        </p:nvSpPr>
        <p:spPr>
          <a:xfrm>
            <a:off x="3228675" y="1800425"/>
            <a:ext cx="32750" cy="302750"/>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 name="Google Shape;1487;p66"/>
          <p:cNvGrpSpPr/>
          <p:nvPr/>
        </p:nvGrpSpPr>
        <p:grpSpPr>
          <a:xfrm>
            <a:off x="713108" y="2774305"/>
            <a:ext cx="2893675" cy="1630877"/>
            <a:chOff x="1615789" y="550332"/>
            <a:chExt cx="5912700" cy="3332400"/>
          </a:xfrm>
        </p:grpSpPr>
        <p:sp>
          <p:nvSpPr>
            <p:cNvPr id="1488" name="Google Shape;1488;p66"/>
            <p:cNvSpPr/>
            <p:nvPr/>
          </p:nvSpPr>
          <p:spPr>
            <a:xfrm>
              <a:off x="1615789" y="550332"/>
              <a:ext cx="5912700" cy="3332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6"/>
            <p:cNvSpPr/>
            <p:nvPr/>
          </p:nvSpPr>
          <p:spPr>
            <a:xfrm>
              <a:off x="1771199" y="711297"/>
              <a:ext cx="5601600" cy="30108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66"/>
          <p:cNvGrpSpPr/>
          <p:nvPr/>
        </p:nvGrpSpPr>
        <p:grpSpPr>
          <a:xfrm>
            <a:off x="3753139" y="2766564"/>
            <a:ext cx="2893729" cy="1630925"/>
            <a:chOff x="2818716" y="635009"/>
            <a:chExt cx="3506700" cy="1976400"/>
          </a:xfrm>
        </p:grpSpPr>
        <p:sp>
          <p:nvSpPr>
            <p:cNvPr id="1491" name="Google Shape;1491;p66"/>
            <p:cNvSpPr/>
            <p:nvPr/>
          </p:nvSpPr>
          <p:spPr>
            <a:xfrm>
              <a:off x="2818716" y="635009"/>
              <a:ext cx="3506700" cy="19764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2" name="Google Shape;1492;p66"/>
            <p:cNvCxnSpPr/>
            <p:nvPr/>
          </p:nvCxnSpPr>
          <p:spPr>
            <a:xfrm>
              <a:off x="2921000" y="112322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493" name="Google Shape;1493;p66"/>
            <p:cNvCxnSpPr/>
            <p:nvPr/>
          </p:nvCxnSpPr>
          <p:spPr>
            <a:xfrm>
              <a:off x="2921000" y="132055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494" name="Google Shape;1494;p66"/>
            <p:cNvCxnSpPr/>
            <p:nvPr/>
          </p:nvCxnSpPr>
          <p:spPr>
            <a:xfrm>
              <a:off x="2921000" y="151787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495" name="Google Shape;1495;p66"/>
            <p:cNvCxnSpPr/>
            <p:nvPr/>
          </p:nvCxnSpPr>
          <p:spPr>
            <a:xfrm>
              <a:off x="2921000" y="171520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496" name="Google Shape;1496;p66"/>
            <p:cNvCxnSpPr/>
            <p:nvPr/>
          </p:nvCxnSpPr>
          <p:spPr>
            <a:xfrm>
              <a:off x="2921000" y="191252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497" name="Google Shape;1497;p66"/>
            <p:cNvCxnSpPr/>
            <p:nvPr/>
          </p:nvCxnSpPr>
          <p:spPr>
            <a:xfrm>
              <a:off x="2921000" y="210985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498" name="Google Shape;1498;p66"/>
            <p:cNvCxnSpPr/>
            <p:nvPr/>
          </p:nvCxnSpPr>
          <p:spPr>
            <a:xfrm>
              <a:off x="2921000" y="230717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1499" name="Google Shape;1499;p66"/>
            <p:cNvCxnSpPr/>
            <p:nvPr/>
          </p:nvCxnSpPr>
          <p:spPr>
            <a:xfrm>
              <a:off x="2921000" y="92590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sp>
          <p:nvSpPr>
            <p:cNvPr id="1500" name="Google Shape;1500;p66"/>
            <p:cNvSpPr/>
            <p:nvPr/>
          </p:nvSpPr>
          <p:spPr>
            <a:xfrm>
              <a:off x="2910887" y="730475"/>
              <a:ext cx="3322200" cy="17856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1" name="Google Shape;1501;p66"/>
          <p:cNvSpPr/>
          <p:nvPr/>
        </p:nvSpPr>
        <p:spPr>
          <a:xfrm>
            <a:off x="5637400" y="1793925"/>
            <a:ext cx="2779500" cy="489000"/>
          </a:xfrm>
          <a:prstGeom prst="roundRect">
            <a:avLst>
              <a:gd fmla="val 50000" name="adj"/>
            </a:avLst>
          </a:prstGeom>
          <a:gradFill>
            <a:gsLst>
              <a:gs pos="0">
                <a:schemeClr val="accent2"/>
              </a:gs>
              <a:gs pos="100000">
                <a:schemeClr val="accent1"/>
              </a:gs>
            </a:gsLst>
            <a:lin ang="5400700" scaled="0"/>
          </a:gradFill>
          <a:ln>
            <a:noFill/>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Orbitron"/>
              <a:ea typeface="Orbitron"/>
              <a:cs typeface="Orbitron"/>
              <a:sym typeface="Orbitron"/>
            </a:endParaRPr>
          </a:p>
        </p:txBody>
      </p:sp>
      <p:sp>
        <p:nvSpPr>
          <p:cNvPr id="1502" name="Google Shape;1502;p66"/>
          <p:cNvSpPr/>
          <p:nvPr/>
        </p:nvSpPr>
        <p:spPr>
          <a:xfrm>
            <a:off x="7638899" y="3605401"/>
            <a:ext cx="792000" cy="792000"/>
          </a:xfrm>
          <a:prstGeom prst="ellipse">
            <a:avLst/>
          </a:prstGeom>
          <a:gradFill>
            <a:gsLst>
              <a:gs pos="0">
                <a:schemeClr val="accent2"/>
              </a:gs>
              <a:gs pos="100000">
                <a:schemeClr val="accent1"/>
              </a:gs>
            </a:gsLst>
            <a:lin ang="5400700" scaled="0"/>
          </a:gradFill>
          <a:ln>
            <a:noFill/>
          </a:ln>
          <a:effectLst>
            <a:outerShdw blurRad="128588"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6"/>
          <p:cNvSpPr/>
          <p:nvPr/>
        </p:nvSpPr>
        <p:spPr>
          <a:xfrm>
            <a:off x="6904999" y="2774301"/>
            <a:ext cx="792000" cy="792000"/>
          </a:xfrm>
          <a:prstGeom prst="ellipse">
            <a:avLst/>
          </a:prstGeom>
          <a:gradFill>
            <a:gsLst>
              <a:gs pos="0">
                <a:schemeClr val="lt1"/>
              </a:gs>
              <a:gs pos="100000">
                <a:schemeClr val="accent1"/>
              </a:gs>
            </a:gsLst>
            <a:lin ang="5400700" scaled="0"/>
          </a:gradFill>
          <a:ln>
            <a:noFill/>
          </a:ln>
          <a:effectLst>
            <a:outerShdw blurRad="128588" rotWithShape="0" algn="bl">
              <a:srgbClr val="FB54F4"/>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 name="Shape 1507"/>
        <p:cNvGrpSpPr/>
        <p:nvPr/>
      </p:nvGrpSpPr>
      <p:grpSpPr>
        <a:xfrm>
          <a:off x="0" y="0"/>
          <a:ext cx="0" cy="0"/>
          <a:chOff x="0" y="0"/>
          <a:chExt cx="0" cy="0"/>
        </a:xfrm>
      </p:grpSpPr>
      <p:sp>
        <p:nvSpPr>
          <p:cNvPr id="1508" name="Google Shape;1508;p67"/>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509" name="Google Shape;1509;p67"/>
          <p:cNvSpPr txBox="1"/>
          <p:nvPr/>
        </p:nvSpPr>
        <p:spPr>
          <a:xfrm>
            <a:off x="721200" y="1152475"/>
            <a:ext cx="77007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800"/>
              </a:spcAft>
              <a:buNone/>
            </a:pPr>
            <a:r>
              <a:rPr lang="en">
                <a:solidFill>
                  <a:schemeClr val="lt1"/>
                </a:solidFill>
                <a:latin typeface="IBM Plex Sans"/>
                <a:ea typeface="IBM Plex Sans"/>
                <a:cs typeface="IBM Plex Sans"/>
                <a:sym typeface="IBM Plex Sans"/>
              </a:rPr>
              <a:t>Here’s an assortment of alternatives pictures within the same style with this template</a:t>
            </a:r>
            <a:endParaRPr>
              <a:solidFill>
                <a:schemeClr val="lt1"/>
              </a:solidFill>
              <a:latin typeface="IBM Plex Sans"/>
              <a:ea typeface="IBM Plex Sans"/>
              <a:cs typeface="IBM Plex Sans"/>
              <a:sym typeface="IBM Plex Sans"/>
            </a:endParaRPr>
          </a:p>
        </p:txBody>
      </p:sp>
      <p:sp>
        <p:nvSpPr>
          <p:cNvPr id="1510" name="Google Shape;1510;p67"/>
          <p:cNvSpPr txBox="1"/>
          <p:nvPr/>
        </p:nvSpPr>
        <p:spPr>
          <a:xfrm>
            <a:off x="721200" y="1531975"/>
            <a:ext cx="7717800" cy="132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IBM Plex Sans"/>
                <a:ea typeface="IBM Plex Sans"/>
                <a:cs typeface="IBM Plex Sans"/>
                <a:sym typeface="IBM Plex Sans"/>
              </a:rPr>
              <a:t>VECTORS</a:t>
            </a:r>
            <a:endParaRPr b="1">
              <a:solidFill>
                <a:schemeClr val="lt1"/>
              </a:solidFill>
              <a:latin typeface="IBM Plex Sans"/>
              <a:ea typeface="IBM Plex Sans"/>
              <a:cs typeface="IBM Plex Sans"/>
              <a:sym typeface="IBM Plex Sans"/>
            </a:endParaRPr>
          </a:p>
          <a:p>
            <a:pPr indent="-304800" lvl="0" marL="457200" rtl="0" algn="l">
              <a:spcBef>
                <a:spcPts val="12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3"/>
              </a:rPr>
              <a:t>Variety of neon light signs</a:t>
            </a:r>
            <a:endParaRPr>
              <a:solidFill>
                <a:schemeClr val="lt1"/>
              </a:solidFill>
              <a:latin typeface="IBM Plex Sans"/>
              <a:ea typeface="IBM Plex Sans"/>
              <a:cs typeface="IBM Plex Sans"/>
              <a:sym typeface="IBM Plex Sans"/>
            </a:endParaRPr>
          </a:p>
          <a:p>
            <a:pPr indent="-304800" lvl="0" marL="457200" rtl="0" algn="l">
              <a:spcBef>
                <a:spcPts val="3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4"/>
              </a:rPr>
              <a:t>Geometric shapes neon lights background</a:t>
            </a:r>
            <a:endParaRPr>
              <a:solidFill>
                <a:schemeClr val="lt1"/>
              </a:solidFill>
              <a:latin typeface="IBM Plex Sans"/>
              <a:ea typeface="IBM Plex Sans"/>
              <a:cs typeface="IBM Plex Sans"/>
              <a:sym typeface="IBM Plex Sans"/>
            </a:endParaRPr>
          </a:p>
          <a:p>
            <a:pPr indent="-304800" lvl="0" marL="457200" rtl="0" algn="l">
              <a:spcBef>
                <a:spcPts val="3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5"/>
              </a:rPr>
              <a:t>Background with abstract neon shapes</a:t>
            </a:r>
            <a:endParaRPr>
              <a:solidFill>
                <a:schemeClr val="lt1"/>
              </a:solidFill>
              <a:latin typeface="IBM Plex Sans"/>
              <a:ea typeface="IBM Plex Sans"/>
              <a:cs typeface="IBM Plex Sans"/>
              <a:sym typeface="IBM Plex Sans"/>
            </a:endParaRPr>
          </a:p>
        </p:txBody>
      </p:sp>
      <p:sp>
        <p:nvSpPr>
          <p:cNvPr id="1511" name="Google Shape;1511;p67"/>
          <p:cNvSpPr txBox="1"/>
          <p:nvPr/>
        </p:nvSpPr>
        <p:spPr>
          <a:xfrm>
            <a:off x="721200" y="2777418"/>
            <a:ext cx="7717800" cy="132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IBM Plex Sans"/>
                <a:ea typeface="IBM Plex Sans"/>
                <a:cs typeface="IBM Plex Sans"/>
                <a:sym typeface="IBM Plex Sans"/>
              </a:rPr>
              <a:t>PHOTOS</a:t>
            </a:r>
            <a:endParaRPr b="1">
              <a:solidFill>
                <a:schemeClr val="lt1"/>
              </a:solidFill>
              <a:latin typeface="IBM Plex Sans"/>
              <a:ea typeface="IBM Plex Sans"/>
              <a:cs typeface="IBM Plex Sans"/>
              <a:sym typeface="IBM Plex Sans"/>
            </a:endParaRPr>
          </a:p>
          <a:p>
            <a:pPr indent="-304800" lvl="0" marL="457200" rtl="0" algn="l">
              <a:spcBef>
                <a:spcPts val="12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6"/>
              </a:rPr>
              <a:t>Front view couple with plastic foil</a:t>
            </a:r>
            <a:endParaRPr>
              <a:solidFill>
                <a:schemeClr val="lt1"/>
              </a:solidFill>
              <a:latin typeface="IBM Plex Sans"/>
              <a:ea typeface="IBM Plex Sans"/>
              <a:cs typeface="IBM Plex Sans"/>
              <a:sym typeface="IBM Plex Sans"/>
            </a:endParaRPr>
          </a:p>
          <a:p>
            <a:pPr indent="-304800" lvl="0" marL="457200" rtl="0" algn="l">
              <a:spcBef>
                <a:spcPts val="3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7"/>
              </a:rPr>
              <a:t>Front view couple with water effect lights</a:t>
            </a:r>
            <a:endParaRPr>
              <a:solidFill>
                <a:schemeClr val="lt1"/>
              </a:solidFill>
              <a:latin typeface="IBM Plex Sans"/>
              <a:ea typeface="IBM Plex Sans"/>
              <a:cs typeface="IBM Plex Sans"/>
              <a:sym typeface="IBM Plex Sans"/>
            </a:endParaRPr>
          </a:p>
          <a:p>
            <a:pPr indent="-304800" lvl="0" marL="457200" rtl="0" algn="l">
              <a:spcBef>
                <a:spcPts val="3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8"/>
              </a:rPr>
              <a:t>Going out concept with girl at night</a:t>
            </a:r>
            <a:endParaRPr>
              <a:solidFill>
                <a:schemeClr val="lt1"/>
              </a:solidFill>
              <a:latin typeface="IBM Plex Sans"/>
              <a:ea typeface="IBM Plex Sans"/>
              <a:cs typeface="IBM Plex Sans"/>
              <a:sym typeface="IBM Plex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5" name="Shape 1515"/>
        <p:cNvGrpSpPr/>
        <p:nvPr/>
      </p:nvGrpSpPr>
      <p:grpSpPr>
        <a:xfrm>
          <a:off x="0" y="0"/>
          <a:ext cx="0" cy="0"/>
          <a:chOff x="0" y="0"/>
          <a:chExt cx="0" cy="0"/>
        </a:xfrm>
      </p:grpSpPr>
      <p:sp>
        <p:nvSpPr>
          <p:cNvPr id="1516" name="Google Shape;1516;p68"/>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517" name="Google Shape;1517;p68"/>
          <p:cNvSpPr txBox="1"/>
          <p:nvPr/>
        </p:nvSpPr>
        <p:spPr>
          <a:xfrm>
            <a:off x="713100" y="1152475"/>
            <a:ext cx="7717800" cy="37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800"/>
              </a:spcAft>
              <a:buNone/>
            </a:pPr>
            <a:r>
              <a:rPr lang="en">
                <a:solidFill>
                  <a:schemeClr val="lt1"/>
                </a:solidFill>
                <a:latin typeface="IBM Plex Sans"/>
                <a:ea typeface="IBM Plex Sans"/>
                <a:cs typeface="IBM Plex Sans"/>
                <a:sym typeface="IBM Plex Sans"/>
              </a:rPr>
              <a:t>Did you like the resources on this template? Get them for free at our other websites.</a:t>
            </a:r>
            <a:endParaRPr>
              <a:solidFill>
                <a:schemeClr val="lt1"/>
              </a:solidFill>
              <a:latin typeface="IBM Plex Sans"/>
              <a:ea typeface="IBM Plex Sans"/>
              <a:cs typeface="IBM Plex Sans"/>
              <a:sym typeface="IBM Plex Sans"/>
            </a:endParaRPr>
          </a:p>
        </p:txBody>
      </p:sp>
      <p:sp>
        <p:nvSpPr>
          <p:cNvPr id="1518" name="Google Shape;1518;p68"/>
          <p:cNvSpPr txBox="1"/>
          <p:nvPr/>
        </p:nvSpPr>
        <p:spPr>
          <a:xfrm>
            <a:off x="721200" y="1531975"/>
            <a:ext cx="7717800" cy="15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IBM Plex Sans"/>
                <a:ea typeface="IBM Plex Sans"/>
                <a:cs typeface="IBM Plex Sans"/>
                <a:sym typeface="IBM Plex Sans"/>
              </a:rPr>
              <a:t>PHOTOS</a:t>
            </a:r>
            <a:endParaRPr b="1">
              <a:solidFill>
                <a:schemeClr val="lt1"/>
              </a:solidFill>
              <a:latin typeface="IBM Plex Sans"/>
              <a:ea typeface="IBM Plex Sans"/>
              <a:cs typeface="IBM Plex Sans"/>
              <a:sym typeface="IBM Plex Sans"/>
            </a:endParaRPr>
          </a:p>
          <a:p>
            <a:pPr indent="-317500" lvl="0" marL="457200" rtl="0" algn="l">
              <a:spcBef>
                <a:spcPts val="1200"/>
              </a:spcBef>
              <a:spcAft>
                <a:spcPts val="0"/>
              </a:spcAft>
              <a:buClr>
                <a:schemeClr val="lt1"/>
              </a:buClr>
              <a:buSzPts val="1400"/>
              <a:buFont typeface="IBM Plex Sans"/>
              <a:buChar char="●"/>
            </a:pPr>
            <a:r>
              <a:rPr lang="en">
                <a:solidFill>
                  <a:schemeClr val="hlink"/>
                </a:solidFill>
                <a:uFill>
                  <a:noFill/>
                </a:uFill>
                <a:latin typeface="IBM Plex Sans"/>
                <a:ea typeface="IBM Plex Sans"/>
                <a:cs typeface="IBM Plex Sans"/>
                <a:sym typeface="IBM Plex Sans"/>
                <a:hlinkClick r:id="rId3"/>
              </a:rPr>
              <a:t>Couple back to back with eyes closed</a:t>
            </a:r>
            <a:endParaRPr>
              <a:solidFill>
                <a:schemeClr val="lt1"/>
              </a:solidFill>
              <a:latin typeface="IBM Plex Sans"/>
              <a:ea typeface="IBM Plex Sans"/>
              <a:cs typeface="IBM Plex Sans"/>
              <a:sym typeface="IBM Plex Sans"/>
            </a:endParaRPr>
          </a:p>
          <a:p>
            <a:pPr indent="-304800" lvl="0" marL="457200" rtl="0" algn="l">
              <a:spcBef>
                <a:spcPts val="3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4"/>
              </a:rPr>
              <a:t>Sideways woman with plastic foil</a:t>
            </a:r>
            <a:endParaRPr>
              <a:solidFill>
                <a:schemeClr val="lt1"/>
              </a:solidFill>
              <a:latin typeface="IBM Plex Sans"/>
              <a:ea typeface="IBM Plex Sans"/>
              <a:cs typeface="IBM Plex Sans"/>
              <a:sym typeface="IBM Plex Sans"/>
            </a:endParaRPr>
          </a:p>
          <a:p>
            <a:pPr indent="-304800" lvl="0" marL="457200" rtl="0" algn="l">
              <a:spcBef>
                <a:spcPts val="3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5"/>
              </a:rPr>
              <a:t>Portrait of a woman with kaleidoscope effect</a:t>
            </a:r>
            <a:endParaRPr>
              <a:solidFill>
                <a:schemeClr val="lt1"/>
              </a:solidFill>
              <a:latin typeface="IBM Plex Sans"/>
              <a:ea typeface="IBM Plex Sans"/>
              <a:cs typeface="IBM Plex Sans"/>
              <a:sym typeface="IBM Plex Sans"/>
            </a:endParaRPr>
          </a:p>
          <a:p>
            <a:pPr indent="-304800" lvl="0" marL="457200" rtl="0" algn="l">
              <a:spcBef>
                <a:spcPts val="3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6"/>
              </a:rPr>
              <a:t>Portrait of a man with kaleidoscope effect</a:t>
            </a:r>
            <a:endParaRPr>
              <a:solidFill>
                <a:schemeClr val="lt1"/>
              </a:solidFill>
              <a:latin typeface="IBM Plex Sans"/>
              <a:ea typeface="IBM Plex Sans"/>
              <a:cs typeface="IBM Plex Sans"/>
              <a:sym typeface="IBM Plex Sans"/>
            </a:endParaRPr>
          </a:p>
        </p:txBody>
      </p:sp>
      <p:sp>
        <p:nvSpPr>
          <p:cNvPr id="1519" name="Google Shape;1519;p68"/>
          <p:cNvSpPr txBox="1"/>
          <p:nvPr/>
        </p:nvSpPr>
        <p:spPr>
          <a:xfrm>
            <a:off x="721200" y="3006949"/>
            <a:ext cx="7717800" cy="8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IBM Plex Sans"/>
                <a:ea typeface="IBM Plex Sans"/>
                <a:cs typeface="IBM Plex Sans"/>
                <a:sym typeface="IBM Plex Sans"/>
              </a:rPr>
              <a:t>VECTORS</a:t>
            </a:r>
            <a:endParaRPr b="1">
              <a:solidFill>
                <a:schemeClr val="lt1"/>
              </a:solidFill>
              <a:latin typeface="IBM Plex Sans"/>
              <a:ea typeface="IBM Plex Sans"/>
              <a:cs typeface="IBM Plex Sans"/>
              <a:sym typeface="IBM Plex Sans"/>
            </a:endParaRPr>
          </a:p>
          <a:p>
            <a:pPr indent="-304800" lvl="0" marL="457200" rtl="0" algn="l">
              <a:spcBef>
                <a:spcPts val="12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7"/>
              </a:rPr>
              <a:t>Geometric shapes neon lights background</a:t>
            </a:r>
            <a:endParaRPr>
              <a:solidFill>
                <a:schemeClr val="lt1"/>
              </a:solidFill>
              <a:latin typeface="IBM Plex Sans"/>
              <a:ea typeface="IBM Plex Sans"/>
              <a:cs typeface="IBM Plex Sans"/>
              <a:sym typeface="IBM Plex Sans"/>
            </a:endParaRPr>
          </a:p>
        </p:txBody>
      </p:sp>
      <p:sp>
        <p:nvSpPr>
          <p:cNvPr id="1520" name="Google Shape;1520;p68"/>
          <p:cNvSpPr txBox="1"/>
          <p:nvPr/>
        </p:nvSpPr>
        <p:spPr>
          <a:xfrm>
            <a:off x="721200" y="3748622"/>
            <a:ext cx="7717800" cy="8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IBM Plex Sans"/>
                <a:ea typeface="IBM Plex Sans"/>
                <a:cs typeface="IBM Plex Sans"/>
                <a:sym typeface="IBM Plex Sans"/>
              </a:rPr>
              <a:t>ICONS</a:t>
            </a:r>
            <a:endParaRPr b="1">
              <a:solidFill>
                <a:schemeClr val="lt1"/>
              </a:solidFill>
              <a:latin typeface="IBM Plex Sans"/>
              <a:ea typeface="IBM Plex Sans"/>
              <a:cs typeface="IBM Plex Sans"/>
              <a:sym typeface="IBM Plex Sans"/>
            </a:endParaRPr>
          </a:p>
          <a:p>
            <a:pPr indent="-304800" lvl="0" marL="457200" rtl="0" algn="l">
              <a:spcBef>
                <a:spcPts val="1200"/>
              </a:spcBef>
              <a:spcAft>
                <a:spcPts val="0"/>
              </a:spcAft>
              <a:buClr>
                <a:schemeClr val="lt1"/>
              </a:buClr>
              <a:buSzPts val="1200"/>
              <a:buFont typeface="IBM Plex Sans"/>
              <a:buChar char="●"/>
            </a:pPr>
            <a:r>
              <a:rPr lang="en">
                <a:solidFill>
                  <a:schemeClr val="hlink"/>
                </a:solidFill>
                <a:uFill>
                  <a:noFill/>
                </a:uFill>
                <a:latin typeface="IBM Plex Sans"/>
                <a:ea typeface="IBM Plex Sans"/>
                <a:cs typeface="IBM Plex Sans"/>
                <a:sym typeface="IBM Plex Sans"/>
                <a:hlinkClick r:id="rId8"/>
              </a:rPr>
              <a:t>Economy Icon Pack</a:t>
            </a:r>
            <a:endParaRPr>
              <a:solidFill>
                <a:schemeClr val="lt1"/>
              </a:solidFill>
              <a:latin typeface="IBM Plex Sans"/>
              <a:ea typeface="IBM Plex Sans"/>
              <a:cs typeface="IBM Plex Sans"/>
              <a:sym typeface="IBM Plex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4" name="Shape 1524"/>
        <p:cNvGrpSpPr/>
        <p:nvPr/>
      </p:nvGrpSpPr>
      <p:grpSpPr>
        <a:xfrm>
          <a:off x="0" y="0"/>
          <a:ext cx="0" cy="0"/>
          <a:chOff x="0" y="0"/>
          <a:chExt cx="0" cy="0"/>
        </a:xfrm>
      </p:grpSpPr>
      <p:sp>
        <p:nvSpPr>
          <p:cNvPr id="1525" name="Google Shape;1525;p6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26" name="Google Shape;1526;p69"/>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527" name="Google Shape;1527;p69"/>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4"/>
          <p:cNvSpPr/>
          <p:nvPr/>
        </p:nvSpPr>
        <p:spPr>
          <a:xfrm>
            <a:off x="6744900" y="2379500"/>
            <a:ext cx="1957800" cy="19578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reflection blurRad="0" dir="5400000" dist="257175" endA="0" endPos="30000" fadeDir="5400012" kx="0" rotWithShape="0" algn="bl" stA="2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 name="Google Shape;379;p34"/>
          <p:cNvGrpSpPr/>
          <p:nvPr/>
        </p:nvGrpSpPr>
        <p:grpSpPr>
          <a:xfrm>
            <a:off x="1395725" y="1022302"/>
            <a:ext cx="6352500" cy="2404784"/>
            <a:chOff x="1395725" y="862350"/>
            <a:chExt cx="6352500" cy="3418800"/>
          </a:xfrm>
        </p:grpSpPr>
        <p:sp>
          <p:nvSpPr>
            <p:cNvPr id="380" name="Google Shape;380;p34"/>
            <p:cNvSpPr/>
            <p:nvPr/>
          </p:nvSpPr>
          <p:spPr>
            <a:xfrm>
              <a:off x="1395725" y="862350"/>
              <a:ext cx="6352500" cy="3418800"/>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4"/>
            <p:cNvSpPr/>
            <p:nvPr/>
          </p:nvSpPr>
          <p:spPr>
            <a:xfrm>
              <a:off x="1511800" y="1027473"/>
              <a:ext cx="6120300" cy="3088500"/>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 name="Google Shape;382;p34"/>
          <p:cNvSpPr txBox="1"/>
          <p:nvPr>
            <p:ph type="title"/>
          </p:nvPr>
        </p:nvSpPr>
        <p:spPr>
          <a:xfrm>
            <a:off x="1811850" y="1388000"/>
            <a:ext cx="5523000" cy="167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AND SOLUTION</a:t>
            </a:r>
            <a:endParaRPr/>
          </a:p>
        </p:txBody>
      </p:sp>
      <p:sp>
        <p:nvSpPr>
          <p:cNvPr id="383" name="Google Shape;383;p34"/>
          <p:cNvSpPr txBox="1"/>
          <p:nvPr>
            <p:ph idx="1" type="subTitle"/>
          </p:nvPr>
        </p:nvSpPr>
        <p:spPr>
          <a:xfrm>
            <a:off x="3026700" y="3605900"/>
            <a:ext cx="30906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could enter a subtitle here if you need it</a:t>
            </a:r>
            <a:endParaRPr/>
          </a:p>
        </p:txBody>
      </p:sp>
      <p:sp>
        <p:nvSpPr>
          <p:cNvPr id="384" name="Google Shape;384;p34"/>
          <p:cNvSpPr/>
          <p:nvPr/>
        </p:nvSpPr>
        <p:spPr>
          <a:xfrm>
            <a:off x="713100" y="539400"/>
            <a:ext cx="1081500" cy="1081500"/>
          </a:xfrm>
          <a:prstGeom prst="ellipse">
            <a:avLst/>
          </a:prstGeom>
          <a:gradFill>
            <a:gsLst>
              <a:gs pos="0">
                <a:schemeClr val="accent2"/>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4"/>
          <p:cNvSpPr txBox="1"/>
          <p:nvPr>
            <p:ph idx="2" type="title"/>
          </p:nvPr>
        </p:nvSpPr>
        <p:spPr>
          <a:xfrm>
            <a:off x="705164" y="760050"/>
            <a:ext cx="10974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86" name="Google Shape;386;p34"/>
          <p:cNvSpPr/>
          <p:nvPr/>
        </p:nvSpPr>
        <p:spPr>
          <a:xfrm>
            <a:off x="748438" y="2472380"/>
            <a:ext cx="1010837" cy="954689"/>
          </a:xfrm>
          <a:custGeom>
            <a:rect b="b" l="l" r="r" t="t"/>
            <a:pathLst>
              <a:path extrusionOk="0" h="22019" w="23314">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4"/>
          <p:cNvSpPr/>
          <p:nvPr/>
        </p:nvSpPr>
        <p:spPr>
          <a:xfrm rot="-1865164">
            <a:off x="7993574" y="376770"/>
            <a:ext cx="550224" cy="916870"/>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4"/>
          <p:cNvSpPr/>
          <p:nvPr/>
        </p:nvSpPr>
        <p:spPr>
          <a:xfrm>
            <a:off x="7900086" y="1757601"/>
            <a:ext cx="335848" cy="419404"/>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4"/>
          <p:cNvSpPr/>
          <p:nvPr/>
        </p:nvSpPr>
        <p:spPr>
          <a:xfrm>
            <a:off x="563561" y="3605901"/>
            <a:ext cx="390185" cy="365000"/>
          </a:xfrm>
          <a:custGeom>
            <a:rect b="b" l="l" r="r" t="t"/>
            <a:pathLst>
              <a:path extrusionOk="0" h="8543" w="9133">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4"/>
          <p:cNvSpPr/>
          <p:nvPr/>
        </p:nvSpPr>
        <p:spPr>
          <a:xfrm rot="-1836933">
            <a:off x="1278886" y="4034472"/>
            <a:ext cx="335842" cy="419396"/>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2"/>
          </a:solidFill>
          <a:ln>
            <a:noFill/>
          </a:ln>
          <a:effectLst>
            <a:outerShdw blurRad="100013"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4"/>
          <p:cNvSpPr/>
          <p:nvPr/>
        </p:nvSpPr>
        <p:spPr>
          <a:xfrm>
            <a:off x="7097250" y="420600"/>
            <a:ext cx="237600" cy="237600"/>
          </a:xfrm>
          <a:prstGeom prst="ellipse">
            <a:avLst/>
          </a:prstGeom>
          <a:noFill/>
          <a:ln cap="flat" cmpd="sng" w="38100">
            <a:solidFill>
              <a:schemeClr val="accent3"/>
            </a:solidFill>
            <a:prstDash val="solid"/>
            <a:round/>
            <a:headEnd len="sm" w="sm" type="none"/>
            <a:tailEnd len="sm" w="sm" type="none"/>
          </a:ln>
          <a:effectLst>
            <a:outerShdw blurRad="128588"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4"/>
          <p:cNvSpPr/>
          <p:nvPr/>
        </p:nvSpPr>
        <p:spPr>
          <a:xfrm>
            <a:off x="310025" y="4528050"/>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4"/>
          <p:cNvSpPr/>
          <p:nvPr/>
        </p:nvSpPr>
        <p:spPr>
          <a:xfrm>
            <a:off x="8789150" y="116912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1" name="Shape 1531"/>
        <p:cNvGrpSpPr/>
        <p:nvPr/>
      </p:nvGrpSpPr>
      <p:grpSpPr>
        <a:xfrm>
          <a:off x="0" y="0"/>
          <a:ext cx="0" cy="0"/>
          <a:chOff x="0" y="0"/>
          <a:chExt cx="0" cy="0"/>
        </a:xfrm>
      </p:grpSpPr>
      <p:sp>
        <p:nvSpPr>
          <p:cNvPr id="1532" name="Google Shape;1532;p70"/>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533" name="Google Shape;1533;p70"/>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534" name="Google Shape;1534;p70"/>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Orbitron</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rPr>
              <a:t>https://fonts.google.com/specimen/Orbitron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IBM Plex Sans</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rPr>
              <a:t>https://fonts.google.com/specimen/IBM+Plex+Sans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1535" name="Google Shape;1535;p70"/>
          <p:cNvGrpSpPr/>
          <p:nvPr/>
        </p:nvGrpSpPr>
        <p:grpSpPr>
          <a:xfrm>
            <a:off x="2583563" y="3498875"/>
            <a:ext cx="3976875" cy="754200"/>
            <a:chOff x="2052655" y="3498875"/>
            <a:chExt cx="3976875" cy="754200"/>
          </a:xfrm>
        </p:grpSpPr>
        <p:sp>
          <p:nvSpPr>
            <p:cNvPr id="1536" name="Google Shape;1536;p70"/>
            <p:cNvSpPr/>
            <p:nvPr/>
          </p:nvSpPr>
          <p:spPr>
            <a:xfrm>
              <a:off x="3114480" y="3498875"/>
              <a:ext cx="791400" cy="754200"/>
            </a:xfrm>
            <a:prstGeom prst="roundRect">
              <a:avLst>
                <a:gd fmla="val 16667" name="adj"/>
              </a:avLst>
            </a:prstGeom>
            <a:solidFill>
              <a:srgbClr val="FB54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0"/>
            <p:cNvSpPr/>
            <p:nvPr/>
          </p:nvSpPr>
          <p:spPr>
            <a:xfrm>
              <a:off x="4176300" y="3498875"/>
              <a:ext cx="791400" cy="754200"/>
            </a:xfrm>
            <a:prstGeom prst="roundRect">
              <a:avLst>
                <a:gd fmla="val 16667" name="adj"/>
              </a:avLst>
            </a:prstGeom>
            <a:solidFill>
              <a:srgbClr val="4FC1F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0"/>
            <p:cNvSpPr/>
            <p:nvPr/>
          </p:nvSpPr>
          <p:spPr>
            <a:xfrm>
              <a:off x="5238120" y="3498875"/>
              <a:ext cx="791400" cy="754200"/>
            </a:xfrm>
            <a:prstGeom prst="roundRect">
              <a:avLst>
                <a:gd fmla="val 16667" name="adj"/>
              </a:avLst>
            </a:prstGeom>
            <a:solidFill>
              <a:srgbClr val="5F3F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0"/>
            <p:cNvSpPr/>
            <p:nvPr/>
          </p:nvSpPr>
          <p:spPr>
            <a:xfrm>
              <a:off x="2052655" y="3498875"/>
              <a:ext cx="791400" cy="754200"/>
            </a:xfrm>
            <a:prstGeom prst="roundRect">
              <a:avLst>
                <a:gd fmla="val 16667" name="adj"/>
              </a:avLst>
            </a:prstGeom>
            <a:solidFill>
              <a:srgbClr val="FDA7F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0"/>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#fb54f4</a:t>
              </a:r>
              <a:endParaRPr sz="1000">
                <a:solidFill>
                  <a:srgbClr val="FFFFFF"/>
                </a:solidFill>
              </a:endParaRPr>
            </a:p>
          </p:txBody>
        </p:sp>
        <p:sp>
          <p:nvSpPr>
            <p:cNvPr id="1541" name="Google Shape;1541;p70"/>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#4fc1f9</a:t>
              </a:r>
              <a:endParaRPr sz="1000">
                <a:solidFill>
                  <a:srgbClr val="FFFFFF"/>
                </a:solidFill>
              </a:endParaRPr>
            </a:p>
          </p:txBody>
        </p:sp>
        <p:sp>
          <p:nvSpPr>
            <p:cNvPr id="1542" name="Google Shape;1542;p70"/>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#5f3f9e</a:t>
              </a:r>
              <a:endParaRPr sz="1000">
                <a:solidFill>
                  <a:srgbClr val="FFFFFF"/>
                </a:solidFill>
              </a:endParaRPr>
            </a:p>
          </p:txBody>
        </p:sp>
        <p:sp>
          <p:nvSpPr>
            <p:cNvPr id="1543" name="Google Shape;1543;p70"/>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#fda7f9</a:t>
              </a:r>
              <a:endParaRPr sz="1000">
                <a:solidFill>
                  <a:srgbClr val="FFFFFF"/>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47" name="Shape 1547"/>
        <p:cNvGrpSpPr/>
        <p:nvPr/>
      </p:nvGrpSpPr>
      <p:grpSpPr>
        <a:xfrm>
          <a:off x="0" y="0"/>
          <a:ext cx="0" cy="0"/>
          <a:chOff x="0" y="0"/>
          <a:chExt cx="0" cy="0"/>
        </a:xfrm>
      </p:grpSpPr>
      <p:sp>
        <p:nvSpPr>
          <p:cNvPr id="1548" name="Google Shape;1548;p71"/>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549" name="Google Shape;1549;p71"/>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rPr>
              <a:t>How it Works.</a:t>
            </a:r>
            <a:endParaRPr>
              <a:solidFill>
                <a:srgbClr val="869FB2"/>
              </a:solidFill>
              <a:latin typeface="Arial"/>
              <a:ea typeface="Arial"/>
              <a:cs typeface="Arial"/>
              <a:sym typeface="Arial"/>
            </a:endParaRPr>
          </a:p>
        </p:txBody>
      </p:sp>
      <p:pic>
        <p:nvPicPr>
          <p:cNvPr id="1550" name="Google Shape;1550;p71"/>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551" name="Google Shape;1551;p71"/>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rPr>
              <a:t>Pana</a:t>
            </a:r>
            <a:endParaRPr>
              <a:solidFill>
                <a:srgbClr val="869FB2"/>
              </a:solidFill>
            </a:endParaRPr>
          </a:p>
        </p:txBody>
      </p:sp>
      <p:sp>
        <p:nvSpPr>
          <p:cNvPr id="1552" name="Google Shape;1552;p71"/>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rPr>
              <a:t>Amico</a:t>
            </a:r>
            <a:endParaRPr>
              <a:solidFill>
                <a:srgbClr val="869FB2"/>
              </a:solidFill>
            </a:endParaRPr>
          </a:p>
        </p:txBody>
      </p:sp>
      <p:sp>
        <p:nvSpPr>
          <p:cNvPr id="1553" name="Google Shape;1553;p71"/>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rPr>
              <a:t>Bro</a:t>
            </a:r>
            <a:endParaRPr>
              <a:solidFill>
                <a:srgbClr val="869FB2"/>
              </a:solidFill>
            </a:endParaRPr>
          </a:p>
        </p:txBody>
      </p:sp>
      <p:sp>
        <p:nvSpPr>
          <p:cNvPr id="1554" name="Google Shape;1554;p71"/>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rPr>
              <a:t>Rafiki</a:t>
            </a:r>
            <a:endParaRPr>
              <a:solidFill>
                <a:srgbClr val="869FB2"/>
              </a:solidFill>
            </a:endParaRPr>
          </a:p>
        </p:txBody>
      </p:sp>
      <p:pic>
        <p:nvPicPr>
          <p:cNvPr id="1555" name="Google Shape;1555;p71"/>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556" name="Google Shape;1556;p71"/>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557" name="Google Shape;1557;p71"/>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558" name="Google Shape;1558;p71"/>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559" name="Google Shape;1559;p71"/>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63" name="Shape 1563"/>
        <p:cNvGrpSpPr/>
        <p:nvPr/>
      </p:nvGrpSpPr>
      <p:grpSpPr>
        <a:xfrm>
          <a:off x="0" y="0"/>
          <a:ext cx="0" cy="0"/>
          <a:chOff x="0" y="0"/>
          <a:chExt cx="0" cy="0"/>
        </a:xfrm>
      </p:grpSpPr>
      <p:sp>
        <p:nvSpPr>
          <p:cNvPr id="1564" name="Google Shape;1564;p72"/>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rPr>
              <a:t>infographics</a:t>
            </a:r>
            <a:r>
              <a:rPr lang="en" sz="1100">
                <a:solidFill>
                  <a:srgbClr val="FFFFFF"/>
                </a:solidFill>
              </a:rPr>
              <a:t> on Slidesgo.</a:t>
            </a:r>
            <a:endParaRPr sz="1100">
              <a:solidFill>
                <a:srgbClr val="FFFFFF"/>
              </a:solidFill>
            </a:endParaRPr>
          </a:p>
        </p:txBody>
      </p:sp>
      <p:grpSp>
        <p:nvGrpSpPr>
          <p:cNvPr id="1565" name="Google Shape;1565;p72"/>
          <p:cNvGrpSpPr/>
          <p:nvPr/>
        </p:nvGrpSpPr>
        <p:grpSpPr>
          <a:xfrm>
            <a:off x="5156078" y="3085736"/>
            <a:ext cx="474294" cy="551291"/>
            <a:chOff x="4727025" y="1332775"/>
            <a:chExt cx="59900" cy="69625"/>
          </a:xfrm>
        </p:grpSpPr>
        <p:sp>
          <p:nvSpPr>
            <p:cNvPr id="1566" name="Google Shape;1566;p7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72"/>
          <p:cNvGrpSpPr/>
          <p:nvPr/>
        </p:nvGrpSpPr>
        <p:grpSpPr>
          <a:xfrm>
            <a:off x="5769734" y="2314340"/>
            <a:ext cx="555653" cy="557031"/>
            <a:chOff x="4820425" y="1329900"/>
            <a:chExt cx="70175" cy="70350"/>
          </a:xfrm>
        </p:grpSpPr>
        <p:sp>
          <p:nvSpPr>
            <p:cNvPr id="1569" name="Google Shape;1569;p7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72"/>
          <p:cNvGrpSpPr/>
          <p:nvPr/>
        </p:nvGrpSpPr>
        <p:grpSpPr>
          <a:xfrm>
            <a:off x="6396103" y="2318845"/>
            <a:ext cx="582574" cy="533871"/>
            <a:chOff x="4903200" y="1331525"/>
            <a:chExt cx="73575" cy="67425"/>
          </a:xfrm>
        </p:grpSpPr>
        <p:sp>
          <p:nvSpPr>
            <p:cNvPr id="1574" name="Google Shape;1574;p7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72"/>
          <p:cNvGrpSpPr/>
          <p:nvPr/>
        </p:nvGrpSpPr>
        <p:grpSpPr>
          <a:xfrm>
            <a:off x="5755581" y="3078709"/>
            <a:ext cx="583960" cy="565345"/>
            <a:chOff x="4815575" y="1416800"/>
            <a:chExt cx="73750" cy="71400"/>
          </a:xfrm>
        </p:grpSpPr>
        <p:sp>
          <p:nvSpPr>
            <p:cNvPr id="1577" name="Google Shape;1577;p7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72"/>
          <p:cNvGrpSpPr/>
          <p:nvPr/>
        </p:nvGrpSpPr>
        <p:grpSpPr>
          <a:xfrm>
            <a:off x="6390362" y="3108896"/>
            <a:ext cx="589898" cy="504970"/>
            <a:chOff x="4902475" y="1418875"/>
            <a:chExt cx="74500" cy="63775"/>
          </a:xfrm>
        </p:grpSpPr>
        <p:sp>
          <p:nvSpPr>
            <p:cNvPr id="1581" name="Google Shape;1581;p7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72"/>
          <p:cNvGrpSpPr/>
          <p:nvPr/>
        </p:nvGrpSpPr>
        <p:grpSpPr>
          <a:xfrm>
            <a:off x="5765577" y="3826000"/>
            <a:ext cx="563967" cy="567127"/>
            <a:chOff x="4818100" y="1507675"/>
            <a:chExt cx="71225" cy="71625"/>
          </a:xfrm>
        </p:grpSpPr>
        <p:sp>
          <p:nvSpPr>
            <p:cNvPr id="1584" name="Google Shape;1584;p7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72"/>
          <p:cNvGrpSpPr/>
          <p:nvPr/>
        </p:nvGrpSpPr>
        <p:grpSpPr>
          <a:xfrm>
            <a:off x="5079075" y="3829461"/>
            <a:ext cx="628301" cy="588505"/>
            <a:chOff x="4721450" y="1509475"/>
            <a:chExt cx="79350" cy="74325"/>
          </a:xfrm>
        </p:grpSpPr>
        <p:sp>
          <p:nvSpPr>
            <p:cNvPr id="1589" name="Google Shape;1589;p7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72"/>
          <p:cNvGrpSpPr/>
          <p:nvPr/>
        </p:nvGrpSpPr>
        <p:grpSpPr>
          <a:xfrm>
            <a:off x="6424608" y="3814027"/>
            <a:ext cx="557038" cy="562772"/>
            <a:chOff x="4906800" y="1507500"/>
            <a:chExt cx="70350" cy="71075"/>
          </a:xfrm>
        </p:grpSpPr>
        <p:sp>
          <p:nvSpPr>
            <p:cNvPr id="1594" name="Google Shape;1594;p7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72"/>
          <p:cNvGrpSpPr/>
          <p:nvPr/>
        </p:nvGrpSpPr>
        <p:grpSpPr>
          <a:xfrm>
            <a:off x="4462216" y="2340963"/>
            <a:ext cx="517934" cy="517934"/>
            <a:chOff x="3736598" y="2170606"/>
            <a:chExt cx="404889" cy="404889"/>
          </a:xfrm>
        </p:grpSpPr>
        <p:sp>
          <p:nvSpPr>
            <p:cNvPr id="1600" name="Google Shape;1600;p7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72"/>
          <p:cNvGrpSpPr/>
          <p:nvPr/>
        </p:nvGrpSpPr>
        <p:grpSpPr>
          <a:xfrm>
            <a:off x="3729277" y="2341061"/>
            <a:ext cx="586986" cy="517740"/>
            <a:chOff x="3161917" y="2170682"/>
            <a:chExt cx="458870" cy="404737"/>
          </a:xfrm>
        </p:grpSpPr>
        <p:sp>
          <p:nvSpPr>
            <p:cNvPr id="1605" name="Google Shape;1605;p7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72"/>
          <p:cNvGrpSpPr/>
          <p:nvPr/>
        </p:nvGrpSpPr>
        <p:grpSpPr>
          <a:xfrm>
            <a:off x="3752299" y="3102400"/>
            <a:ext cx="540943" cy="517963"/>
            <a:chOff x="3179914" y="2889488"/>
            <a:chExt cx="422876" cy="404911"/>
          </a:xfrm>
        </p:grpSpPr>
        <p:sp>
          <p:nvSpPr>
            <p:cNvPr id="1609" name="Google Shape;1609;p7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72"/>
          <p:cNvGrpSpPr/>
          <p:nvPr/>
        </p:nvGrpSpPr>
        <p:grpSpPr>
          <a:xfrm>
            <a:off x="4453093" y="3102358"/>
            <a:ext cx="536180" cy="518047"/>
            <a:chOff x="3729467" y="2889422"/>
            <a:chExt cx="419153" cy="404977"/>
          </a:xfrm>
        </p:grpSpPr>
        <p:sp>
          <p:nvSpPr>
            <p:cNvPr id="1616" name="Google Shape;1616;p7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72"/>
          <p:cNvGrpSpPr/>
          <p:nvPr/>
        </p:nvGrpSpPr>
        <p:grpSpPr>
          <a:xfrm>
            <a:off x="1990126" y="3445787"/>
            <a:ext cx="965351" cy="134611"/>
            <a:chOff x="4411970" y="2962952"/>
            <a:chExt cx="706544" cy="104212"/>
          </a:xfrm>
        </p:grpSpPr>
        <p:sp>
          <p:nvSpPr>
            <p:cNvPr id="1624" name="Google Shape;1624;p7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72"/>
          <p:cNvGrpSpPr/>
          <p:nvPr/>
        </p:nvGrpSpPr>
        <p:grpSpPr>
          <a:xfrm>
            <a:off x="1990126" y="3041077"/>
            <a:ext cx="960158" cy="289172"/>
            <a:chOff x="4411970" y="2726085"/>
            <a:chExt cx="643107" cy="193659"/>
          </a:xfrm>
        </p:grpSpPr>
        <p:sp>
          <p:nvSpPr>
            <p:cNvPr id="1629" name="Google Shape;1629;p7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72"/>
          <p:cNvGrpSpPr/>
          <p:nvPr/>
        </p:nvGrpSpPr>
        <p:grpSpPr>
          <a:xfrm>
            <a:off x="998624" y="3295400"/>
            <a:ext cx="811503" cy="252584"/>
            <a:chOff x="4411970" y="4340222"/>
            <a:chExt cx="779467" cy="242683"/>
          </a:xfrm>
        </p:grpSpPr>
        <p:sp>
          <p:nvSpPr>
            <p:cNvPr id="1633" name="Google Shape;1633;p7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72"/>
          <p:cNvGrpSpPr/>
          <p:nvPr/>
        </p:nvGrpSpPr>
        <p:grpSpPr>
          <a:xfrm>
            <a:off x="1990126" y="2709308"/>
            <a:ext cx="965160" cy="216230"/>
            <a:chOff x="4411970" y="2468674"/>
            <a:chExt cx="747317" cy="167425"/>
          </a:xfrm>
        </p:grpSpPr>
        <p:sp>
          <p:nvSpPr>
            <p:cNvPr id="1637" name="Google Shape;1637;p7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9" name="Google Shape;1639;p72"/>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0" name="Google Shape;1640;p72"/>
          <p:cNvGrpSpPr/>
          <p:nvPr/>
        </p:nvGrpSpPr>
        <p:grpSpPr>
          <a:xfrm>
            <a:off x="997692" y="2334687"/>
            <a:ext cx="1959041" cy="208784"/>
            <a:chOff x="6336019" y="3733725"/>
            <a:chExt cx="2566206" cy="351310"/>
          </a:xfrm>
        </p:grpSpPr>
        <p:sp>
          <p:nvSpPr>
            <p:cNvPr id="1641" name="Google Shape;1641;p7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72"/>
          <p:cNvGrpSpPr/>
          <p:nvPr/>
        </p:nvGrpSpPr>
        <p:grpSpPr>
          <a:xfrm>
            <a:off x="1990126" y="3950602"/>
            <a:ext cx="946551" cy="153200"/>
            <a:chOff x="4404545" y="3301592"/>
            <a:chExt cx="782403" cy="129272"/>
          </a:xfrm>
        </p:grpSpPr>
        <p:sp>
          <p:nvSpPr>
            <p:cNvPr id="1646" name="Google Shape;1646;p7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 name="Google Shape;1648;p72"/>
          <p:cNvGrpSpPr/>
          <p:nvPr/>
        </p:nvGrpSpPr>
        <p:grpSpPr>
          <a:xfrm>
            <a:off x="1990126" y="3695937"/>
            <a:ext cx="962257" cy="139127"/>
            <a:chOff x="4411970" y="3131459"/>
            <a:chExt cx="710520" cy="117397"/>
          </a:xfrm>
        </p:grpSpPr>
        <p:sp>
          <p:nvSpPr>
            <p:cNvPr id="1649" name="Google Shape;1649;p7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651" name="Google Shape;1651;p72"/>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2" name="Google Shape;1652;p72"/>
          <p:cNvGrpSpPr/>
          <p:nvPr/>
        </p:nvGrpSpPr>
        <p:grpSpPr>
          <a:xfrm>
            <a:off x="990271" y="3621603"/>
            <a:ext cx="823838" cy="458988"/>
            <a:chOff x="4411970" y="1801825"/>
            <a:chExt cx="734586" cy="409262"/>
          </a:xfrm>
        </p:grpSpPr>
        <p:sp>
          <p:nvSpPr>
            <p:cNvPr id="1653" name="Google Shape;1653;p7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72"/>
          <p:cNvGrpSpPr/>
          <p:nvPr/>
        </p:nvGrpSpPr>
        <p:grpSpPr>
          <a:xfrm>
            <a:off x="3095243" y="2339173"/>
            <a:ext cx="521514" cy="521514"/>
            <a:chOff x="5681300" y="2527788"/>
            <a:chExt cx="805800" cy="805800"/>
          </a:xfrm>
        </p:grpSpPr>
        <p:sp>
          <p:nvSpPr>
            <p:cNvPr id="1656" name="Google Shape;1656;p7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72"/>
          <p:cNvGrpSpPr/>
          <p:nvPr/>
        </p:nvGrpSpPr>
        <p:grpSpPr>
          <a:xfrm>
            <a:off x="3089483" y="3094865"/>
            <a:ext cx="533033" cy="533033"/>
            <a:chOff x="4049800" y="640400"/>
            <a:chExt cx="858900" cy="858900"/>
          </a:xfrm>
        </p:grpSpPr>
        <p:sp>
          <p:nvSpPr>
            <p:cNvPr id="1659" name="Google Shape;1659;p7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72"/>
          <p:cNvGrpSpPr/>
          <p:nvPr/>
        </p:nvGrpSpPr>
        <p:grpSpPr>
          <a:xfrm>
            <a:off x="3014966" y="3772543"/>
            <a:ext cx="682068" cy="682068"/>
            <a:chOff x="5080188" y="927900"/>
            <a:chExt cx="961200" cy="961200"/>
          </a:xfrm>
        </p:grpSpPr>
        <p:sp>
          <p:nvSpPr>
            <p:cNvPr id="1662" name="Google Shape;1662;p7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 name="Google Shape;1670;p72"/>
          <p:cNvGrpSpPr/>
          <p:nvPr/>
        </p:nvGrpSpPr>
        <p:grpSpPr>
          <a:xfrm>
            <a:off x="4478465" y="3869234"/>
            <a:ext cx="505650" cy="504006"/>
            <a:chOff x="6039282" y="1042577"/>
            <a:chExt cx="734315" cy="731929"/>
          </a:xfrm>
        </p:grpSpPr>
        <p:sp>
          <p:nvSpPr>
            <p:cNvPr id="1671" name="Google Shape;1671;p7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72"/>
          <p:cNvGrpSpPr/>
          <p:nvPr/>
        </p:nvGrpSpPr>
        <p:grpSpPr>
          <a:xfrm>
            <a:off x="5091067" y="2298862"/>
            <a:ext cx="567744" cy="602136"/>
            <a:chOff x="1825800" y="1651625"/>
            <a:chExt cx="539989" cy="571775"/>
          </a:xfrm>
        </p:grpSpPr>
        <p:sp>
          <p:nvSpPr>
            <p:cNvPr id="1693" name="Google Shape;1693;p7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72"/>
          <p:cNvGrpSpPr/>
          <p:nvPr/>
        </p:nvGrpSpPr>
        <p:grpSpPr>
          <a:xfrm>
            <a:off x="3765995" y="3855579"/>
            <a:ext cx="508123" cy="507955"/>
            <a:chOff x="1897577" y="2802432"/>
            <a:chExt cx="492176" cy="492014"/>
          </a:xfrm>
        </p:grpSpPr>
        <p:sp>
          <p:nvSpPr>
            <p:cNvPr id="1698" name="Google Shape;1698;p7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72"/>
          <p:cNvGrpSpPr/>
          <p:nvPr/>
        </p:nvGrpSpPr>
        <p:grpSpPr>
          <a:xfrm>
            <a:off x="997525" y="4169123"/>
            <a:ext cx="809227" cy="200842"/>
            <a:chOff x="2013045" y="4813233"/>
            <a:chExt cx="921986" cy="228854"/>
          </a:xfrm>
        </p:grpSpPr>
        <p:sp>
          <p:nvSpPr>
            <p:cNvPr id="1711" name="Google Shape;1711;p7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72"/>
          <p:cNvGrpSpPr/>
          <p:nvPr/>
        </p:nvGrpSpPr>
        <p:grpSpPr>
          <a:xfrm>
            <a:off x="1005985" y="2656004"/>
            <a:ext cx="792421" cy="269941"/>
            <a:chOff x="1046767" y="4756633"/>
            <a:chExt cx="859646" cy="292841"/>
          </a:xfrm>
        </p:grpSpPr>
        <p:sp>
          <p:nvSpPr>
            <p:cNvPr id="1714" name="Google Shape;1714;p7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7" name="Google Shape;1717;p7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1" name="Google Shape;1721;p72"/>
          <p:cNvGrpSpPr/>
          <p:nvPr/>
        </p:nvGrpSpPr>
        <p:grpSpPr>
          <a:xfrm>
            <a:off x="7141841" y="2550562"/>
            <a:ext cx="166473" cy="141497"/>
            <a:chOff x="4660325" y="1866850"/>
            <a:chExt cx="68350" cy="58100"/>
          </a:xfrm>
        </p:grpSpPr>
        <p:sp>
          <p:nvSpPr>
            <p:cNvPr id="1722" name="Google Shape;1722;p7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 name="Google Shape;1724;p72"/>
          <p:cNvGrpSpPr/>
          <p:nvPr/>
        </p:nvGrpSpPr>
        <p:grpSpPr>
          <a:xfrm>
            <a:off x="7451186" y="2576286"/>
            <a:ext cx="162515" cy="90049"/>
            <a:chOff x="4791775" y="1877500"/>
            <a:chExt cx="66725" cy="36975"/>
          </a:xfrm>
        </p:grpSpPr>
        <p:sp>
          <p:nvSpPr>
            <p:cNvPr id="1725" name="Google Shape;1725;p7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72"/>
          <p:cNvGrpSpPr/>
          <p:nvPr/>
        </p:nvGrpSpPr>
        <p:grpSpPr>
          <a:xfrm>
            <a:off x="7772899" y="2576286"/>
            <a:ext cx="144979" cy="90049"/>
            <a:chOff x="4923925" y="1877500"/>
            <a:chExt cx="59525" cy="36975"/>
          </a:xfrm>
        </p:grpSpPr>
        <p:sp>
          <p:nvSpPr>
            <p:cNvPr id="1728" name="Google Shape;1728;p7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72"/>
          <p:cNvGrpSpPr/>
          <p:nvPr/>
        </p:nvGrpSpPr>
        <p:grpSpPr>
          <a:xfrm>
            <a:off x="8067390" y="2558477"/>
            <a:ext cx="141447" cy="125667"/>
            <a:chOff x="5058450" y="1870100"/>
            <a:chExt cx="58075" cy="51600"/>
          </a:xfrm>
        </p:grpSpPr>
        <p:sp>
          <p:nvSpPr>
            <p:cNvPr id="1731" name="Google Shape;1731;p7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72"/>
          <p:cNvGrpSpPr/>
          <p:nvPr/>
        </p:nvGrpSpPr>
        <p:grpSpPr>
          <a:xfrm>
            <a:off x="7481905" y="2980885"/>
            <a:ext cx="101077" cy="107645"/>
            <a:chOff x="4811425" y="2065025"/>
            <a:chExt cx="41500" cy="44200"/>
          </a:xfrm>
        </p:grpSpPr>
        <p:sp>
          <p:nvSpPr>
            <p:cNvPr id="1734" name="Google Shape;1734;p7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72"/>
          <p:cNvGrpSpPr/>
          <p:nvPr/>
        </p:nvGrpSpPr>
        <p:grpSpPr>
          <a:xfrm>
            <a:off x="7774342" y="2981098"/>
            <a:ext cx="120867" cy="107218"/>
            <a:chOff x="4929875" y="2065025"/>
            <a:chExt cx="49625" cy="44025"/>
          </a:xfrm>
        </p:grpSpPr>
        <p:sp>
          <p:nvSpPr>
            <p:cNvPr id="1737" name="Google Shape;1737;p7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 name="Google Shape;1739;p72"/>
          <p:cNvGrpSpPr/>
          <p:nvPr/>
        </p:nvGrpSpPr>
        <p:grpSpPr>
          <a:xfrm>
            <a:off x="8103011" y="2984112"/>
            <a:ext cx="70206" cy="101191"/>
            <a:chOff x="5083925" y="2066350"/>
            <a:chExt cx="28825" cy="41550"/>
          </a:xfrm>
        </p:grpSpPr>
        <p:sp>
          <p:nvSpPr>
            <p:cNvPr id="1740" name="Google Shape;1740;p7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 name="Google Shape;1742;p72"/>
          <p:cNvGrpSpPr/>
          <p:nvPr/>
        </p:nvGrpSpPr>
        <p:grpSpPr>
          <a:xfrm>
            <a:off x="7134565" y="2999759"/>
            <a:ext cx="181026" cy="69896"/>
            <a:chOff x="4659775" y="2072775"/>
            <a:chExt cx="74325" cy="28700"/>
          </a:xfrm>
        </p:grpSpPr>
        <p:sp>
          <p:nvSpPr>
            <p:cNvPr id="1743" name="Google Shape;1743;p7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72"/>
          <p:cNvGrpSpPr/>
          <p:nvPr/>
        </p:nvGrpSpPr>
        <p:grpSpPr>
          <a:xfrm>
            <a:off x="8054421" y="2790324"/>
            <a:ext cx="167387" cy="89197"/>
            <a:chOff x="4662475" y="1976500"/>
            <a:chExt cx="68725" cy="36625"/>
          </a:xfrm>
        </p:grpSpPr>
        <p:sp>
          <p:nvSpPr>
            <p:cNvPr id="1747" name="Google Shape;1747;p7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72"/>
          <p:cNvGrpSpPr/>
          <p:nvPr/>
        </p:nvGrpSpPr>
        <p:grpSpPr>
          <a:xfrm>
            <a:off x="7751326" y="2793764"/>
            <a:ext cx="166899" cy="82317"/>
            <a:chOff x="4920150" y="1977875"/>
            <a:chExt cx="68525" cy="33800"/>
          </a:xfrm>
        </p:grpSpPr>
        <p:sp>
          <p:nvSpPr>
            <p:cNvPr id="1751" name="Google Shape;1751;p7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72"/>
          <p:cNvGrpSpPr/>
          <p:nvPr/>
        </p:nvGrpSpPr>
        <p:grpSpPr>
          <a:xfrm>
            <a:off x="7162483" y="3197682"/>
            <a:ext cx="125190" cy="127859"/>
            <a:chOff x="4676550" y="2160575"/>
            <a:chExt cx="51400" cy="52500"/>
          </a:xfrm>
        </p:grpSpPr>
        <p:sp>
          <p:nvSpPr>
            <p:cNvPr id="1755" name="Google Shape;1755;p7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72"/>
          <p:cNvGrpSpPr/>
          <p:nvPr/>
        </p:nvGrpSpPr>
        <p:grpSpPr>
          <a:xfrm>
            <a:off x="7459741" y="3204714"/>
            <a:ext cx="145405" cy="113794"/>
            <a:chOff x="4768325" y="2163475"/>
            <a:chExt cx="59700" cy="46725"/>
          </a:xfrm>
        </p:grpSpPr>
        <p:sp>
          <p:nvSpPr>
            <p:cNvPr id="1759" name="Google Shape;1759;p7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1" name="Google Shape;1761;p7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7" name="Google Shape;1767;p72"/>
          <p:cNvGrpSpPr/>
          <p:nvPr/>
        </p:nvGrpSpPr>
        <p:grpSpPr>
          <a:xfrm>
            <a:off x="7476059" y="3459808"/>
            <a:ext cx="112768" cy="106853"/>
            <a:chOff x="4768575" y="2253950"/>
            <a:chExt cx="46300" cy="43875"/>
          </a:xfrm>
        </p:grpSpPr>
        <p:sp>
          <p:nvSpPr>
            <p:cNvPr id="1768" name="Google Shape;1768;p7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 name="Google Shape;1770;p72"/>
          <p:cNvGrpSpPr/>
          <p:nvPr/>
        </p:nvGrpSpPr>
        <p:grpSpPr>
          <a:xfrm>
            <a:off x="7775682" y="3948834"/>
            <a:ext cx="118187" cy="146246"/>
            <a:chOff x="4960900" y="2433225"/>
            <a:chExt cx="48525" cy="60050"/>
          </a:xfrm>
        </p:grpSpPr>
        <p:sp>
          <p:nvSpPr>
            <p:cNvPr id="1771" name="Google Shape;1771;p7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72"/>
          <p:cNvGrpSpPr/>
          <p:nvPr/>
        </p:nvGrpSpPr>
        <p:grpSpPr>
          <a:xfrm>
            <a:off x="7464247" y="4212895"/>
            <a:ext cx="136394" cy="143810"/>
            <a:chOff x="4854075" y="2527625"/>
            <a:chExt cx="56000" cy="59050"/>
          </a:xfrm>
        </p:grpSpPr>
        <p:sp>
          <p:nvSpPr>
            <p:cNvPr id="1774" name="Google Shape;1774;p7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6" name="Google Shape;1776;p7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9" name="Google Shape;1779;p72"/>
          <p:cNvGrpSpPr/>
          <p:nvPr/>
        </p:nvGrpSpPr>
        <p:grpSpPr>
          <a:xfrm>
            <a:off x="8088458" y="3676639"/>
            <a:ext cx="99312" cy="160797"/>
            <a:chOff x="5059700" y="2334775"/>
            <a:chExt cx="40775" cy="66025"/>
          </a:xfrm>
        </p:grpSpPr>
        <p:sp>
          <p:nvSpPr>
            <p:cNvPr id="1780" name="Google Shape;1780;p7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72"/>
          <p:cNvGrpSpPr/>
          <p:nvPr/>
        </p:nvGrpSpPr>
        <p:grpSpPr>
          <a:xfrm>
            <a:off x="8045622" y="3941771"/>
            <a:ext cx="184984" cy="160371"/>
            <a:chOff x="5037700" y="2430325"/>
            <a:chExt cx="75950" cy="65850"/>
          </a:xfrm>
        </p:grpSpPr>
        <p:sp>
          <p:nvSpPr>
            <p:cNvPr id="1790" name="Google Shape;1790;p7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 name="Google Shape;1792;p72"/>
          <p:cNvGrpSpPr/>
          <p:nvPr/>
        </p:nvGrpSpPr>
        <p:grpSpPr>
          <a:xfrm>
            <a:off x="7465128" y="3708223"/>
            <a:ext cx="173014" cy="97629"/>
            <a:chOff x="4756975" y="2341800"/>
            <a:chExt cx="91975" cy="51925"/>
          </a:xfrm>
        </p:grpSpPr>
        <p:sp>
          <p:nvSpPr>
            <p:cNvPr id="1793" name="Google Shape;1793;p7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 name="Google Shape;1813;p72"/>
          <p:cNvGrpSpPr/>
          <p:nvPr/>
        </p:nvGrpSpPr>
        <p:grpSpPr>
          <a:xfrm>
            <a:off x="7732065" y="4196920"/>
            <a:ext cx="212497" cy="175761"/>
            <a:chOff x="4943575" y="2516350"/>
            <a:chExt cx="98675" cy="81700"/>
          </a:xfrm>
        </p:grpSpPr>
        <p:sp>
          <p:nvSpPr>
            <p:cNvPr id="1814" name="Google Shape;1814;p7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2" name="Google Shape;1892;p7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2"/>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2"/>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0" name="Shape 1900"/>
        <p:cNvGrpSpPr/>
        <p:nvPr/>
      </p:nvGrpSpPr>
      <p:grpSpPr>
        <a:xfrm>
          <a:off x="0" y="0"/>
          <a:ext cx="0" cy="0"/>
          <a:chOff x="0" y="0"/>
          <a:chExt cx="0" cy="0"/>
        </a:xfrm>
      </p:grpSpPr>
      <p:grpSp>
        <p:nvGrpSpPr>
          <p:cNvPr id="1901" name="Google Shape;1901;p73"/>
          <p:cNvGrpSpPr/>
          <p:nvPr/>
        </p:nvGrpSpPr>
        <p:grpSpPr>
          <a:xfrm>
            <a:off x="3642951" y="1176740"/>
            <a:ext cx="2078182" cy="1366558"/>
            <a:chOff x="235800" y="830650"/>
            <a:chExt cx="6978450" cy="4588844"/>
          </a:xfrm>
        </p:grpSpPr>
        <p:sp>
          <p:nvSpPr>
            <p:cNvPr id="1902" name="Google Shape;1902;p7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 name="Google Shape;1908;p73"/>
          <p:cNvGrpSpPr/>
          <p:nvPr/>
        </p:nvGrpSpPr>
        <p:grpSpPr>
          <a:xfrm>
            <a:off x="738454" y="3007842"/>
            <a:ext cx="2622876" cy="1333540"/>
            <a:chOff x="238125" y="1038125"/>
            <a:chExt cx="7146800" cy="3633625"/>
          </a:xfrm>
        </p:grpSpPr>
        <p:sp>
          <p:nvSpPr>
            <p:cNvPr id="1909" name="Google Shape;1909;p7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73"/>
          <p:cNvGrpSpPr/>
          <p:nvPr/>
        </p:nvGrpSpPr>
        <p:grpSpPr>
          <a:xfrm>
            <a:off x="5961311" y="1231136"/>
            <a:ext cx="2435960" cy="1297725"/>
            <a:chOff x="233350" y="949250"/>
            <a:chExt cx="7137300" cy="3802300"/>
          </a:xfrm>
        </p:grpSpPr>
        <p:sp>
          <p:nvSpPr>
            <p:cNvPr id="3482" name="Google Shape;3482;p7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73"/>
          <p:cNvGrpSpPr/>
          <p:nvPr/>
        </p:nvGrpSpPr>
        <p:grpSpPr>
          <a:xfrm>
            <a:off x="7714435" y="3194726"/>
            <a:ext cx="104231" cy="320340"/>
            <a:chOff x="7564426" y="3224343"/>
            <a:chExt cx="119985" cy="368801"/>
          </a:xfrm>
        </p:grpSpPr>
        <p:sp>
          <p:nvSpPr>
            <p:cNvPr id="3534" name="Google Shape;3534;p7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73"/>
          <p:cNvGrpSpPr/>
          <p:nvPr/>
        </p:nvGrpSpPr>
        <p:grpSpPr>
          <a:xfrm>
            <a:off x="7413923" y="3188827"/>
            <a:ext cx="189489" cy="332132"/>
            <a:chOff x="8370831" y="3202002"/>
            <a:chExt cx="218129" cy="382376"/>
          </a:xfrm>
        </p:grpSpPr>
        <p:sp>
          <p:nvSpPr>
            <p:cNvPr id="3537" name="Google Shape;3537;p7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73"/>
          <p:cNvGrpSpPr/>
          <p:nvPr/>
        </p:nvGrpSpPr>
        <p:grpSpPr>
          <a:xfrm>
            <a:off x="8137312" y="3599959"/>
            <a:ext cx="309429" cy="267000"/>
            <a:chOff x="6742064" y="3750480"/>
            <a:chExt cx="399315" cy="344560"/>
          </a:xfrm>
        </p:grpSpPr>
        <p:sp>
          <p:nvSpPr>
            <p:cNvPr id="3540" name="Google Shape;3540;p7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2" name="Google Shape;3542;p73"/>
          <p:cNvGrpSpPr/>
          <p:nvPr/>
        </p:nvGrpSpPr>
        <p:grpSpPr>
          <a:xfrm>
            <a:off x="7676331" y="3951006"/>
            <a:ext cx="180437" cy="281608"/>
            <a:chOff x="7248525" y="3739696"/>
            <a:chExt cx="230531" cy="359790"/>
          </a:xfrm>
        </p:grpSpPr>
        <p:sp>
          <p:nvSpPr>
            <p:cNvPr id="3543" name="Google Shape;3543;p7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5" name="Google Shape;3545;p73"/>
          <p:cNvGrpSpPr/>
          <p:nvPr/>
        </p:nvGrpSpPr>
        <p:grpSpPr>
          <a:xfrm>
            <a:off x="7922251" y="3594231"/>
            <a:ext cx="162896" cy="278710"/>
            <a:chOff x="7601242" y="3729267"/>
            <a:chExt cx="222566" cy="380803"/>
          </a:xfrm>
        </p:grpSpPr>
        <p:sp>
          <p:nvSpPr>
            <p:cNvPr id="3546" name="Google Shape;3546;p7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8" name="Google Shape;3548;p73"/>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9" name="Google Shape;3549;p73"/>
          <p:cNvGrpSpPr/>
          <p:nvPr/>
        </p:nvGrpSpPr>
        <p:grpSpPr>
          <a:xfrm>
            <a:off x="7411896" y="3595371"/>
            <a:ext cx="193543" cy="275990"/>
            <a:chOff x="8304647" y="3738687"/>
            <a:chExt cx="225076" cy="320956"/>
          </a:xfrm>
        </p:grpSpPr>
        <p:sp>
          <p:nvSpPr>
            <p:cNvPr id="3550" name="Google Shape;3550;p7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3" name="Google Shape;3553;p73"/>
          <p:cNvGrpSpPr/>
          <p:nvPr/>
        </p:nvGrpSpPr>
        <p:grpSpPr>
          <a:xfrm>
            <a:off x="7684389" y="3595371"/>
            <a:ext cx="178492" cy="275990"/>
            <a:chOff x="8615101" y="3738687"/>
            <a:chExt cx="207573" cy="320956"/>
          </a:xfrm>
        </p:grpSpPr>
        <p:sp>
          <p:nvSpPr>
            <p:cNvPr id="3554" name="Google Shape;3554;p7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7" name="Google Shape;3557;p73"/>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8" name="Google Shape;3558;p73"/>
          <p:cNvGrpSpPr/>
          <p:nvPr/>
        </p:nvGrpSpPr>
        <p:grpSpPr>
          <a:xfrm>
            <a:off x="7909920" y="3998032"/>
            <a:ext cx="187557" cy="187557"/>
            <a:chOff x="8565775" y="671075"/>
            <a:chExt cx="441000" cy="441000"/>
          </a:xfrm>
        </p:grpSpPr>
        <p:sp>
          <p:nvSpPr>
            <p:cNvPr id="3559" name="Google Shape;3559;p7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1" name="Google Shape;3561;p73"/>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3"/>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3" name="Google Shape;3563;p73"/>
          <p:cNvGrpSpPr/>
          <p:nvPr/>
        </p:nvGrpSpPr>
        <p:grpSpPr>
          <a:xfrm>
            <a:off x="6064392" y="3070557"/>
            <a:ext cx="587865" cy="517731"/>
            <a:chOff x="6000718" y="3070557"/>
            <a:chExt cx="587865" cy="517731"/>
          </a:xfrm>
        </p:grpSpPr>
        <p:sp>
          <p:nvSpPr>
            <p:cNvPr id="3564" name="Google Shape;3564;p73"/>
            <p:cNvSpPr/>
            <p:nvPr/>
          </p:nvSpPr>
          <p:spPr>
            <a:xfrm>
              <a:off x="6161116" y="3104229"/>
              <a:ext cx="410157" cy="449935"/>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3"/>
            <p:cNvSpPr/>
            <p:nvPr/>
          </p:nvSpPr>
          <p:spPr>
            <a:xfrm>
              <a:off x="6032245" y="3317811"/>
              <a:ext cx="62137" cy="151163"/>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3"/>
            <p:cNvSpPr/>
            <p:nvPr/>
          </p:nvSpPr>
          <p:spPr>
            <a:xfrm>
              <a:off x="6189159" y="3073176"/>
              <a:ext cx="117109" cy="35870"/>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3"/>
            <p:cNvSpPr/>
            <p:nvPr/>
          </p:nvSpPr>
          <p:spPr>
            <a:xfrm>
              <a:off x="6123036" y="3116815"/>
              <a:ext cx="22729" cy="17096"/>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3"/>
            <p:cNvSpPr/>
            <p:nvPr/>
          </p:nvSpPr>
          <p:spPr>
            <a:xfrm>
              <a:off x="6099493" y="3152223"/>
              <a:ext cx="3998"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3"/>
            <p:cNvSpPr/>
            <p:nvPr/>
          </p:nvSpPr>
          <p:spPr>
            <a:xfrm>
              <a:off x="6350890" y="3500386"/>
              <a:ext cx="45147" cy="42584"/>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3"/>
            <p:cNvSpPr/>
            <p:nvPr/>
          </p:nvSpPr>
          <p:spPr>
            <a:xfrm>
              <a:off x="6263064" y="3138409"/>
              <a:ext cx="28464" cy="38690"/>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3"/>
            <p:cNvSpPr/>
            <p:nvPr/>
          </p:nvSpPr>
          <p:spPr>
            <a:xfrm>
              <a:off x="6251907" y="3097504"/>
              <a:ext cx="26006" cy="13687"/>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3"/>
            <p:cNvSpPr/>
            <p:nvPr/>
          </p:nvSpPr>
          <p:spPr>
            <a:xfrm>
              <a:off x="6251498" y="3152108"/>
              <a:ext cx="21605" cy="17009"/>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73"/>
          <p:cNvGrpSpPr/>
          <p:nvPr/>
        </p:nvGrpSpPr>
        <p:grpSpPr>
          <a:xfrm>
            <a:off x="6079197" y="3714217"/>
            <a:ext cx="557665" cy="516387"/>
            <a:chOff x="6015523" y="3714217"/>
            <a:chExt cx="557665" cy="516387"/>
          </a:xfrm>
        </p:grpSpPr>
        <p:grpSp>
          <p:nvGrpSpPr>
            <p:cNvPr id="3575" name="Google Shape;3575;p73"/>
            <p:cNvGrpSpPr/>
            <p:nvPr/>
          </p:nvGrpSpPr>
          <p:grpSpPr>
            <a:xfrm>
              <a:off x="6036094" y="3716980"/>
              <a:ext cx="529822" cy="510480"/>
              <a:chOff x="3148311" y="-545634"/>
              <a:chExt cx="1006118" cy="969572"/>
            </a:xfrm>
          </p:grpSpPr>
          <p:sp>
            <p:nvSpPr>
              <p:cNvPr id="3576" name="Google Shape;3576;p7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6" name="Google Shape;3586;p7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73"/>
          <p:cNvGrpSpPr/>
          <p:nvPr/>
        </p:nvGrpSpPr>
        <p:grpSpPr>
          <a:xfrm>
            <a:off x="6707979" y="3073628"/>
            <a:ext cx="576302" cy="511871"/>
            <a:chOff x="6644304" y="3073628"/>
            <a:chExt cx="576302" cy="511871"/>
          </a:xfrm>
        </p:grpSpPr>
        <p:grpSp>
          <p:nvGrpSpPr>
            <p:cNvPr id="3588" name="Google Shape;3588;p73"/>
            <p:cNvGrpSpPr/>
            <p:nvPr/>
          </p:nvGrpSpPr>
          <p:grpSpPr>
            <a:xfrm>
              <a:off x="6712169" y="3073651"/>
              <a:ext cx="481611" cy="506713"/>
              <a:chOff x="1833536" y="-546641"/>
              <a:chExt cx="914567" cy="962419"/>
            </a:xfrm>
          </p:grpSpPr>
          <p:grpSp>
            <p:nvGrpSpPr>
              <p:cNvPr id="3589" name="Google Shape;3589;p73"/>
              <p:cNvGrpSpPr/>
              <p:nvPr/>
            </p:nvGrpSpPr>
            <p:grpSpPr>
              <a:xfrm>
                <a:off x="1833536" y="-524249"/>
                <a:ext cx="914567" cy="940027"/>
                <a:chOff x="1833536" y="-524249"/>
                <a:chExt cx="914567" cy="940027"/>
              </a:xfrm>
            </p:grpSpPr>
            <p:sp>
              <p:nvSpPr>
                <p:cNvPr id="3590" name="Google Shape;3590;p7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5" name="Google Shape;3595;p7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9" name="Google Shape;3599;p7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0" name="Google Shape;3600;p73"/>
          <p:cNvGrpSpPr/>
          <p:nvPr/>
        </p:nvGrpSpPr>
        <p:grpSpPr>
          <a:xfrm>
            <a:off x="6715725" y="3714143"/>
            <a:ext cx="560636" cy="516497"/>
            <a:chOff x="6652051" y="3714143"/>
            <a:chExt cx="560636" cy="516497"/>
          </a:xfrm>
        </p:grpSpPr>
        <p:grpSp>
          <p:nvGrpSpPr>
            <p:cNvPr id="3601" name="Google Shape;3601;p73"/>
            <p:cNvGrpSpPr/>
            <p:nvPr/>
          </p:nvGrpSpPr>
          <p:grpSpPr>
            <a:xfrm>
              <a:off x="6669657" y="3716715"/>
              <a:ext cx="466768" cy="464314"/>
              <a:chOff x="3139766" y="765669"/>
              <a:chExt cx="886380" cy="881888"/>
            </a:xfrm>
          </p:grpSpPr>
          <p:grpSp>
            <p:nvGrpSpPr>
              <p:cNvPr id="3602" name="Google Shape;3602;p73"/>
              <p:cNvGrpSpPr/>
              <p:nvPr/>
            </p:nvGrpSpPr>
            <p:grpSpPr>
              <a:xfrm>
                <a:off x="3139766" y="765669"/>
                <a:ext cx="886380" cy="881888"/>
                <a:chOff x="3139766" y="765669"/>
                <a:chExt cx="886380" cy="881888"/>
              </a:xfrm>
            </p:grpSpPr>
            <p:sp>
              <p:nvSpPr>
                <p:cNvPr id="3603" name="Google Shape;3603;p7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2" name="Google Shape;3612;p7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6" name="Google Shape;3616;p7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73"/>
          <p:cNvGrpSpPr/>
          <p:nvPr/>
        </p:nvGrpSpPr>
        <p:grpSpPr>
          <a:xfrm>
            <a:off x="726609" y="1192826"/>
            <a:ext cx="2665073" cy="1317140"/>
            <a:chOff x="793334" y="1192826"/>
            <a:chExt cx="2665073" cy="1317140"/>
          </a:xfrm>
        </p:grpSpPr>
        <p:sp>
          <p:nvSpPr>
            <p:cNvPr id="3618" name="Google Shape;3618;p7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3"/>
            <p:cNvSpPr/>
            <p:nvPr/>
          </p:nvSpPr>
          <p:spPr>
            <a:xfrm>
              <a:off x="2252820" y="1692248"/>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3"/>
            <p:cNvSpPr/>
            <p:nvPr/>
          </p:nvSpPr>
          <p:spPr>
            <a:xfrm>
              <a:off x="1447580" y="2072418"/>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73"/>
          <p:cNvGrpSpPr/>
          <p:nvPr/>
        </p:nvGrpSpPr>
        <p:grpSpPr>
          <a:xfrm>
            <a:off x="3597785" y="3065882"/>
            <a:ext cx="2241344" cy="1330656"/>
            <a:chOff x="3597785" y="3065882"/>
            <a:chExt cx="2241344" cy="1330656"/>
          </a:xfrm>
        </p:grpSpPr>
        <p:grpSp>
          <p:nvGrpSpPr>
            <p:cNvPr id="7586" name="Google Shape;7586;p73"/>
            <p:cNvGrpSpPr/>
            <p:nvPr/>
          </p:nvGrpSpPr>
          <p:grpSpPr>
            <a:xfrm>
              <a:off x="5296908" y="3937355"/>
              <a:ext cx="143198" cy="32380"/>
              <a:chOff x="5296908" y="3937355"/>
              <a:chExt cx="143198" cy="32380"/>
            </a:xfrm>
          </p:grpSpPr>
          <p:sp>
            <p:nvSpPr>
              <p:cNvPr id="7587" name="Google Shape;7587;p73"/>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8" name="Google Shape;7588;p73"/>
              <p:cNvGrpSpPr/>
              <p:nvPr/>
            </p:nvGrpSpPr>
            <p:grpSpPr>
              <a:xfrm>
                <a:off x="5402331" y="3937355"/>
                <a:ext cx="37776" cy="32380"/>
                <a:chOff x="5402331" y="3937355"/>
                <a:chExt cx="37776" cy="32380"/>
              </a:xfrm>
            </p:grpSpPr>
            <p:sp>
              <p:nvSpPr>
                <p:cNvPr id="7589" name="Google Shape;7589;p7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73"/>
              <p:cNvGrpSpPr/>
              <p:nvPr/>
            </p:nvGrpSpPr>
            <p:grpSpPr>
              <a:xfrm>
                <a:off x="5296908" y="3937355"/>
                <a:ext cx="37783" cy="32380"/>
                <a:chOff x="5296908" y="3937355"/>
                <a:chExt cx="37783" cy="32380"/>
              </a:xfrm>
            </p:grpSpPr>
            <p:sp>
              <p:nvSpPr>
                <p:cNvPr id="7592" name="Google Shape;7592;p7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4" name="Google Shape;7594;p73"/>
            <p:cNvGrpSpPr/>
            <p:nvPr/>
          </p:nvGrpSpPr>
          <p:grpSpPr>
            <a:xfrm>
              <a:off x="4724163" y="3119631"/>
              <a:ext cx="120838" cy="84218"/>
              <a:chOff x="4724163" y="3119631"/>
              <a:chExt cx="120838" cy="84218"/>
            </a:xfrm>
          </p:grpSpPr>
          <p:grpSp>
            <p:nvGrpSpPr>
              <p:cNvPr id="7595" name="Google Shape;7595;p73"/>
              <p:cNvGrpSpPr/>
              <p:nvPr/>
            </p:nvGrpSpPr>
            <p:grpSpPr>
              <a:xfrm>
                <a:off x="4746712" y="3132773"/>
                <a:ext cx="86869" cy="56424"/>
                <a:chOff x="4746712" y="3132773"/>
                <a:chExt cx="86869" cy="56424"/>
              </a:xfrm>
            </p:grpSpPr>
            <p:sp>
              <p:nvSpPr>
                <p:cNvPr id="7596" name="Google Shape;7596;p7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3"/>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73"/>
              <p:cNvGrpSpPr/>
              <p:nvPr/>
            </p:nvGrpSpPr>
            <p:grpSpPr>
              <a:xfrm>
                <a:off x="4773634" y="3143336"/>
                <a:ext cx="37776" cy="32451"/>
                <a:chOff x="4773634" y="3143336"/>
                <a:chExt cx="37776" cy="32451"/>
              </a:xfrm>
            </p:grpSpPr>
            <p:sp>
              <p:nvSpPr>
                <p:cNvPr id="7599" name="Google Shape;7599;p7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73"/>
              <p:cNvGrpSpPr/>
              <p:nvPr/>
            </p:nvGrpSpPr>
            <p:grpSpPr>
              <a:xfrm>
                <a:off x="4724163" y="3131248"/>
                <a:ext cx="37776" cy="32459"/>
                <a:chOff x="4724163" y="3131248"/>
                <a:chExt cx="37776" cy="32459"/>
              </a:xfrm>
            </p:grpSpPr>
            <p:sp>
              <p:nvSpPr>
                <p:cNvPr id="7602" name="Google Shape;7602;p7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73"/>
              <p:cNvGrpSpPr/>
              <p:nvPr/>
            </p:nvGrpSpPr>
            <p:grpSpPr>
              <a:xfrm>
                <a:off x="4755081" y="3176054"/>
                <a:ext cx="32357" cy="27795"/>
                <a:chOff x="4755081" y="3176054"/>
                <a:chExt cx="32357" cy="27795"/>
              </a:xfrm>
            </p:grpSpPr>
            <p:sp>
              <p:nvSpPr>
                <p:cNvPr id="7605" name="Google Shape;7605;p7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73"/>
              <p:cNvGrpSpPr/>
              <p:nvPr/>
            </p:nvGrpSpPr>
            <p:grpSpPr>
              <a:xfrm>
                <a:off x="4812550" y="3119631"/>
                <a:ext cx="32451" cy="27803"/>
                <a:chOff x="4812550" y="3119631"/>
                <a:chExt cx="32451" cy="27803"/>
              </a:xfrm>
            </p:grpSpPr>
            <p:sp>
              <p:nvSpPr>
                <p:cNvPr id="7608" name="Google Shape;7608;p7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0" name="Google Shape;7610;p73"/>
            <p:cNvGrpSpPr/>
            <p:nvPr/>
          </p:nvGrpSpPr>
          <p:grpSpPr>
            <a:xfrm>
              <a:off x="5382826" y="4027197"/>
              <a:ext cx="268967" cy="250422"/>
              <a:chOff x="5382826" y="4027197"/>
              <a:chExt cx="268967" cy="250422"/>
            </a:xfrm>
          </p:grpSpPr>
          <p:grpSp>
            <p:nvGrpSpPr>
              <p:cNvPr id="7611" name="Google Shape;7611;p73"/>
              <p:cNvGrpSpPr/>
              <p:nvPr/>
            </p:nvGrpSpPr>
            <p:grpSpPr>
              <a:xfrm>
                <a:off x="5405280" y="4042510"/>
                <a:ext cx="237570" cy="218647"/>
                <a:chOff x="5405280" y="4042510"/>
                <a:chExt cx="237570" cy="218647"/>
              </a:xfrm>
            </p:grpSpPr>
            <p:sp>
              <p:nvSpPr>
                <p:cNvPr id="7612" name="Google Shape;7612;p7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3"/>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3"/>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3"/>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3"/>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73"/>
              <p:cNvGrpSpPr/>
              <p:nvPr/>
            </p:nvGrpSpPr>
            <p:grpSpPr>
              <a:xfrm>
                <a:off x="5382826" y="4125549"/>
                <a:ext cx="37776" cy="32380"/>
                <a:chOff x="5382826" y="4125549"/>
                <a:chExt cx="37776" cy="32380"/>
              </a:xfrm>
            </p:grpSpPr>
            <p:sp>
              <p:nvSpPr>
                <p:cNvPr id="7619" name="Google Shape;7619;p7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73"/>
              <p:cNvGrpSpPr/>
              <p:nvPr/>
            </p:nvGrpSpPr>
            <p:grpSpPr>
              <a:xfrm>
                <a:off x="5475680" y="4195587"/>
                <a:ext cx="37783" cy="32364"/>
                <a:chOff x="5475680" y="4195587"/>
                <a:chExt cx="37783" cy="32364"/>
              </a:xfrm>
            </p:grpSpPr>
            <p:sp>
              <p:nvSpPr>
                <p:cNvPr id="7622" name="Google Shape;7622;p7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73"/>
              <p:cNvGrpSpPr/>
              <p:nvPr/>
            </p:nvGrpSpPr>
            <p:grpSpPr>
              <a:xfrm>
                <a:off x="5532575" y="4027197"/>
                <a:ext cx="33308" cy="32262"/>
                <a:chOff x="5532575" y="4027197"/>
                <a:chExt cx="33308" cy="32262"/>
              </a:xfrm>
            </p:grpSpPr>
            <p:sp>
              <p:nvSpPr>
                <p:cNvPr id="7625" name="Google Shape;7625;p7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73"/>
              <p:cNvGrpSpPr/>
              <p:nvPr/>
            </p:nvGrpSpPr>
            <p:grpSpPr>
              <a:xfrm>
                <a:off x="5590706" y="4245348"/>
                <a:ext cx="33497" cy="32270"/>
                <a:chOff x="5590706" y="4245348"/>
                <a:chExt cx="33497" cy="32270"/>
              </a:xfrm>
            </p:grpSpPr>
            <p:sp>
              <p:nvSpPr>
                <p:cNvPr id="7628" name="Google Shape;7628;p7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73"/>
              <p:cNvGrpSpPr/>
              <p:nvPr/>
            </p:nvGrpSpPr>
            <p:grpSpPr>
              <a:xfrm>
                <a:off x="5618681" y="4109677"/>
                <a:ext cx="33112" cy="32357"/>
                <a:chOff x="5618681" y="4109677"/>
                <a:chExt cx="33112" cy="32357"/>
              </a:xfrm>
            </p:grpSpPr>
            <p:sp>
              <p:nvSpPr>
                <p:cNvPr id="7631" name="Google Shape;7631;p7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73"/>
              <p:cNvGrpSpPr/>
              <p:nvPr/>
            </p:nvGrpSpPr>
            <p:grpSpPr>
              <a:xfrm>
                <a:off x="5479298" y="4128262"/>
                <a:ext cx="31405" cy="26906"/>
                <a:chOff x="5479298" y="4128262"/>
                <a:chExt cx="31405" cy="26906"/>
              </a:xfrm>
            </p:grpSpPr>
            <p:sp>
              <p:nvSpPr>
                <p:cNvPr id="7634" name="Google Shape;7634;p7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73"/>
              <p:cNvGrpSpPr/>
              <p:nvPr/>
            </p:nvGrpSpPr>
            <p:grpSpPr>
              <a:xfrm>
                <a:off x="5582903" y="4180116"/>
                <a:ext cx="31499" cy="26898"/>
                <a:chOff x="5582903" y="4180116"/>
                <a:chExt cx="31499" cy="26898"/>
              </a:xfrm>
            </p:grpSpPr>
            <p:sp>
              <p:nvSpPr>
                <p:cNvPr id="7637" name="Google Shape;7637;p7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9" name="Google Shape;7639;p73"/>
            <p:cNvGrpSpPr/>
            <p:nvPr/>
          </p:nvGrpSpPr>
          <p:grpSpPr>
            <a:xfrm>
              <a:off x="3977681" y="3230323"/>
              <a:ext cx="94584" cy="84085"/>
              <a:chOff x="3977681" y="3230323"/>
              <a:chExt cx="94584" cy="84085"/>
            </a:xfrm>
          </p:grpSpPr>
          <p:grpSp>
            <p:nvGrpSpPr>
              <p:cNvPr id="7640" name="Google Shape;7640;p73"/>
              <p:cNvGrpSpPr/>
              <p:nvPr/>
            </p:nvGrpSpPr>
            <p:grpSpPr>
              <a:xfrm>
                <a:off x="4000135" y="3243041"/>
                <a:ext cx="59570" cy="57186"/>
                <a:chOff x="4000135" y="3243041"/>
                <a:chExt cx="59570" cy="57186"/>
              </a:xfrm>
            </p:grpSpPr>
            <p:sp>
              <p:nvSpPr>
                <p:cNvPr id="7641" name="Google Shape;7641;p7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3"/>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3"/>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73"/>
              <p:cNvGrpSpPr/>
              <p:nvPr/>
            </p:nvGrpSpPr>
            <p:grpSpPr>
              <a:xfrm>
                <a:off x="3977681" y="3245872"/>
                <a:ext cx="37783" cy="32380"/>
                <a:chOff x="3977681" y="3245872"/>
                <a:chExt cx="37783" cy="32380"/>
              </a:xfrm>
            </p:grpSpPr>
            <p:sp>
              <p:nvSpPr>
                <p:cNvPr id="7645" name="Google Shape;7645;p7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73"/>
              <p:cNvGrpSpPr/>
              <p:nvPr/>
            </p:nvGrpSpPr>
            <p:grpSpPr>
              <a:xfrm>
                <a:off x="4040860" y="3262672"/>
                <a:ext cx="31405" cy="27001"/>
                <a:chOff x="4040860" y="3262672"/>
                <a:chExt cx="31405" cy="27001"/>
              </a:xfrm>
            </p:grpSpPr>
            <p:sp>
              <p:nvSpPr>
                <p:cNvPr id="7648" name="Google Shape;7648;p7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73"/>
              <p:cNvGrpSpPr/>
              <p:nvPr/>
            </p:nvGrpSpPr>
            <p:grpSpPr>
              <a:xfrm>
                <a:off x="4021072" y="3230323"/>
                <a:ext cx="31397" cy="26906"/>
                <a:chOff x="4021072" y="3230323"/>
                <a:chExt cx="31397" cy="26906"/>
              </a:xfrm>
            </p:grpSpPr>
            <p:sp>
              <p:nvSpPr>
                <p:cNvPr id="7651" name="Google Shape;7651;p7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73"/>
              <p:cNvGrpSpPr/>
              <p:nvPr/>
            </p:nvGrpSpPr>
            <p:grpSpPr>
              <a:xfrm>
                <a:off x="4001472" y="3287462"/>
                <a:ext cx="31499" cy="26945"/>
                <a:chOff x="4001472" y="3287462"/>
                <a:chExt cx="31499" cy="26945"/>
              </a:xfrm>
            </p:grpSpPr>
            <p:sp>
              <p:nvSpPr>
                <p:cNvPr id="7654" name="Google Shape;7654;p7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6" name="Google Shape;7656;p73"/>
            <p:cNvGrpSpPr/>
            <p:nvPr/>
          </p:nvGrpSpPr>
          <p:grpSpPr>
            <a:xfrm>
              <a:off x="4084715" y="3258865"/>
              <a:ext cx="184961" cy="137268"/>
              <a:chOff x="4084715" y="3258865"/>
              <a:chExt cx="184961" cy="137268"/>
            </a:xfrm>
          </p:grpSpPr>
          <p:grpSp>
            <p:nvGrpSpPr>
              <p:cNvPr id="7657" name="Google Shape;7657;p73"/>
              <p:cNvGrpSpPr/>
              <p:nvPr/>
            </p:nvGrpSpPr>
            <p:grpSpPr>
              <a:xfrm>
                <a:off x="4107453" y="3271583"/>
                <a:ext cx="153470" cy="110275"/>
                <a:chOff x="4107453" y="3271583"/>
                <a:chExt cx="153470" cy="110275"/>
              </a:xfrm>
            </p:grpSpPr>
            <p:sp>
              <p:nvSpPr>
                <p:cNvPr id="7658" name="Google Shape;7658;p7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3"/>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3"/>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3"/>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73"/>
              <p:cNvGrpSpPr/>
              <p:nvPr/>
            </p:nvGrpSpPr>
            <p:grpSpPr>
              <a:xfrm>
                <a:off x="4136947" y="3258865"/>
                <a:ext cx="31499" cy="27001"/>
                <a:chOff x="4136947" y="3258865"/>
                <a:chExt cx="31499" cy="27001"/>
              </a:xfrm>
            </p:grpSpPr>
            <p:sp>
              <p:nvSpPr>
                <p:cNvPr id="7663" name="Google Shape;7663;p7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73"/>
              <p:cNvGrpSpPr/>
              <p:nvPr/>
            </p:nvGrpSpPr>
            <p:grpSpPr>
              <a:xfrm>
                <a:off x="4084715" y="3266478"/>
                <a:ext cx="31468" cy="26898"/>
                <a:chOff x="4084715" y="3266478"/>
                <a:chExt cx="31468" cy="26898"/>
              </a:xfrm>
            </p:grpSpPr>
            <p:sp>
              <p:nvSpPr>
                <p:cNvPr id="7666" name="Google Shape;7666;p7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73"/>
              <p:cNvGrpSpPr/>
              <p:nvPr/>
            </p:nvGrpSpPr>
            <p:grpSpPr>
              <a:xfrm>
                <a:off x="4159213" y="3279849"/>
                <a:ext cx="31405" cy="26945"/>
                <a:chOff x="4159213" y="3279849"/>
                <a:chExt cx="31405" cy="26945"/>
              </a:xfrm>
            </p:grpSpPr>
            <p:sp>
              <p:nvSpPr>
                <p:cNvPr id="7669" name="Google Shape;7669;p7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73"/>
              <p:cNvGrpSpPr/>
              <p:nvPr/>
            </p:nvGrpSpPr>
            <p:grpSpPr>
              <a:xfrm>
                <a:off x="4201550" y="3266502"/>
                <a:ext cx="31405" cy="26883"/>
                <a:chOff x="4201550" y="3266502"/>
                <a:chExt cx="31405" cy="26883"/>
              </a:xfrm>
            </p:grpSpPr>
            <p:sp>
              <p:nvSpPr>
                <p:cNvPr id="7672" name="Google Shape;7672;p7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73"/>
              <p:cNvGrpSpPr/>
              <p:nvPr/>
            </p:nvGrpSpPr>
            <p:grpSpPr>
              <a:xfrm>
                <a:off x="4201550" y="3338278"/>
                <a:ext cx="31405" cy="26930"/>
                <a:chOff x="4201550" y="3338278"/>
                <a:chExt cx="31405" cy="26930"/>
              </a:xfrm>
            </p:grpSpPr>
            <p:sp>
              <p:nvSpPr>
                <p:cNvPr id="7675" name="Google Shape;7675;p7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73"/>
              <p:cNvGrpSpPr/>
              <p:nvPr/>
            </p:nvGrpSpPr>
            <p:grpSpPr>
              <a:xfrm>
                <a:off x="4238272" y="3369132"/>
                <a:ext cx="31405" cy="27001"/>
                <a:chOff x="4238272" y="3369132"/>
                <a:chExt cx="31405" cy="27001"/>
              </a:xfrm>
            </p:grpSpPr>
            <p:sp>
              <p:nvSpPr>
                <p:cNvPr id="7678" name="Google Shape;7678;p7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0" name="Google Shape;7680;p73"/>
            <p:cNvGrpSpPr/>
            <p:nvPr/>
          </p:nvGrpSpPr>
          <p:grpSpPr>
            <a:xfrm>
              <a:off x="4068639" y="3200169"/>
              <a:ext cx="77643" cy="37272"/>
              <a:chOff x="4068639" y="3200169"/>
              <a:chExt cx="77643" cy="37272"/>
            </a:xfrm>
          </p:grpSpPr>
          <p:sp>
            <p:nvSpPr>
              <p:cNvPr id="7681" name="Google Shape;7681;p73"/>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2" name="Google Shape;7682;p73"/>
              <p:cNvGrpSpPr/>
              <p:nvPr/>
            </p:nvGrpSpPr>
            <p:grpSpPr>
              <a:xfrm>
                <a:off x="4114878" y="3200169"/>
                <a:ext cx="31405" cy="26993"/>
                <a:chOff x="4114878" y="3200169"/>
                <a:chExt cx="31405" cy="26993"/>
              </a:xfrm>
            </p:grpSpPr>
            <p:sp>
              <p:nvSpPr>
                <p:cNvPr id="7683" name="Google Shape;7683;p7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73"/>
              <p:cNvGrpSpPr/>
              <p:nvPr/>
            </p:nvGrpSpPr>
            <p:grpSpPr>
              <a:xfrm>
                <a:off x="4068639" y="3210535"/>
                <a:ext cx="31499" cy="26906"/>
                <a:chOff x="4068639" y="3210535"/>
                <a:chExt cx="31499" cy="26906"/>
              </a:xfrm>
            </p:grpSpPr>
            <p:sp>
              <p:nvSpPr>
                <p:cNvPr id="7686" name="Google Shape;7686;p7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8" name="Google Shape;7688;p73"/>
            <p:cNvGrpSpPr/>
            <p:nvPr/>
          </p:nvGrpSpPr>
          <p:grpSpPr>
            <a:xfrm>
              <a:off x="3869702" y="3066935"/>
              <a:ext cx="382664" cy="190294"/>
              <a:chOff x="3869702" y="3066935"/>
              <a:chExt cx="382664" cy="190294"/>
            </a:xfrm>
          </p:grpSpPr>
          <p:grpSp>
            <p:nvGrpSpPr>
              <p:cNvPr id="7689" name="Google Shape;7689;p73"/>
              <p:cNvGrpSpPr/>
              <p:nvPr/>
            </p:nvGrpSpPr>
            <p:grpSpPr>
              <a:xfrm>
                <a:off x="3888633" y="3082351"/>
                <a:ext cx="351172" cy="160698"/>
                <a:chOff x="3888633" y="3082351"/>
                <a:chExt cx="351172" cy="160698"/>
              </a:xfrm>
            </p:grpSpPr>
            <p:sp>
              <p:nvSpPr>
                <p:cNvPr id="7690" name="Google Shape;7690;p7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3"/>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3"/>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3"/>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3"/>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3"/>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73"/>
              <p:cNvGrpSpPr/>
              <p:nvPr/>
            </p:nvGrpSpPr>
            <p:grpSpPr>
              <a:xfrm>
                <a:off x="4143703" y="3066935"/>
                <a:ext cx="37783" cy="32357"/>
                <a:chOff x="4143703" y="3066935"/>
                <a:chExt cx="37783" cy="32357"/>
              </a:xfrm>
            </p:grpSpPr>
            <p:sp>
              <p:nvSpPr>
                <p:cNvPr id="7697" name="Google Shape;7697;p7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73"/>
              <p:cNvGrpSpPr/>
              <p:nvPr/>
            </p:nvGrpSpPr>
            <p:grpSpPr>
              <a:xfrm>
                <a:off x="4044565" y="3103563"/>
                <a:ext cx="37783" cy="32451"/>
                <a:chOff x="4044565" y="3103563"/>
                <a:chExt cx="37783" cy="32451"/>
              </a:xfrm>
            </p:grpSpPr>
            <p:sp>
              <p:nvSpPr>
                <p:cNvPr id="7700" name="Google Shape;7700;p7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73"/>
              <p:cNvGrpSpPr/>
              <p:nvPr/>
            </p:nvGrpSpPr>
            <p:grpSpPr>
              <a:xfrm>
                <a:off x="4017454" y="3188237"/>
                <a:ext cx="37776" cy="32357"/>
                <a:chOff x="4017454" y="3188237"/>
                <a:chExt cx="37776" cy="32357"/>
              </a:xfrm>
            </p:grpSpPr>
            <p:sp>
              <p:nvSpPr>
                <p:cNvPr id="7703" name="Google Shape;7703;p7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73"/>
              <p:cNvGrpSpPr/>
              <p:nvPr/>
            </p:nvGrpSpPr>
            <p:grpSpPr>
              <a:xfrm>
                <a:off x="3921548" y="3157509"/>
                <a:ext cx="37783" cy="32357"/>
                <a:chOff x="3921548" y="3157509"/>
                <a:chExt cx="37783" cy="32357"/>
              </a:xfrm>
            </p:grpSpPr>
            <p:sp>
              <p:nvSpPr>
                <p:cNvPr id="7706" name="Google Shape;7706;p7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73"/>
              <p:cNvGrpSpPr/>
              <p:nvPr/>
            </p:nvGrpSpPr>
            <p:grpSpPr>
              <a:xfrm>
                <a:off x="3939056" y="3211620"/>
                <a:ext cx="37783" cy="32380"/>
                <a:chOff x="3939056" y="3211620"/>
                <a:chExt cx="37783" cy="32380"/>
              </a:xfrm>
            </p:grpSpPr>
            <p:sp>
              <p:nvSpPr>
                <p:cNvPr id="7709" name="Google Shape;7709;p7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73"/>
              <p:cNvGrpSpPr/>
              <p:nvPr/>
            </p:nvGrpSpPr>
            <p:grpSpPr>
              <a:xfrm>
                <a:off x="4176240" y="3136965"/>
                <a:ext cx="31405" cy="26930"/>
                <a:chOff x="4176240" y="3136965"/>
                <a:chExt cx="31405" cy="26930"/>
              </a:xfrm>
            </p:grpSpPr>
            <p:sp>
              <p:nvSpPr>
                <p:cNvPr id="7712" name="Google Shape;7712;p7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73"/>
              <p:cNvGrpSpPr/>
              <p:nvPr/>
            </p:nvGrpSpPr>
            <p:grpSpPr>
              <a:xfrm>
                <a:off x="4133148" y="3152593"/>
                <a:ext cx="31499" cy="27001"/>
                <a:chOff x="4133148" y="3152593"/>
                <a:chExt cx="31499" cy="27001"/>
              </a:xfrm>
            </p:grpSpPr>
            <p:sp>
              <p:nvSpPr>
                <p:cNvPr id="7715" name="Google Shape;7715;p7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73"/>
              <p:cNvGrpSpPr/>
              <p:nvPr/>
            </p:nvGrpSpPr>
            <p:grpSpPr>
              <a:xfrm>
                <a:off x="4220866" y="3073534"/>
                <a:ext cx="31499" cy="26898"/>
                <a:chOff x="4220866" y="3073534"/>
                <a:chExt cx="31499" cy="26898"/>
              </a:xfrm>
            </p:grpSpPr>
            <p:sp>
              <p:nvSpPr>
                <p:cNvPr id="7718" name="Google Shape;7718;p7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73"/>
              <p:cNvGrpSpPr/>
              <p:nvPr/>
            </p:nvGrpSpPr>
            <p:grpSpPr>
              <a:xfrm>
                <a:off x="3869702" y="3230323"/>
                <a:ext cx="31499" cy="26906"/>
                <a:chOff x="3869702" y="3230323"/>
                <a:chExt cx="31499" cy="26906"/>
              </a:xfrm>
            </p:grpSpPr>
            <p:sp>
              <p:nvSpPr>
                <p:cNvPr id="7721" name="Google Shape;7721;p7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3" name="Google Shape;7723;p73"/>
            <p:cNvGrpSpPr/>
            <p:nvPr/>
          </p:nvGrpSpPr>
          <p:grpSpPr>
            <a:xfrm>
              <a:off x="4271383" y="3065882"/>
              <a:ext cx="304556" cy="341663"/>
              <a:chOff x="4271383" y="3065882"/>
              <a:chExt cx="304556" cy="341663"/>
            </a:xfrm>
          </p:grpSpPr>
          <p:grpSp>
            <p:nvGrpSpPr>
              <p:cNvPr id="7724" name="Google Shape;7724;p73"/>
              <p:cNvGrpSpPr/>
              <p:nvPr/>
            </p:nvGrpSpPr>
            <p:grpSpPr>
              <a:xfrm>
                <a:off x="4293838" y="3078639"/>
                <a:ext cx="269353" cy="311973"/>
                <a:chOff x="4293838" y="3078639"/>
                <a:chExt cx="269353" cy="311973"/>
              </a:xfrm>
            </p:grpSpPr>
            <p:sp>
              <p:nvSpPr>
                <p:cNvPr id="7725" name="Google Shape;7725;p7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3"/>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3"/>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3"/>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3"/>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3"/>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3"/>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3"/>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3"/>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3"/>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3"/>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3"/>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3"/>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3"/>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3"/>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3"/>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3"/>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73"/>
              <p:cNvGrpSpPr/>
              <p:nvPr/>
            </p:nvGrpSpPr>
            <p:grpSpPr>
              <a:xfrm>
                <a:off x="4538164" y="3342061"/>
                <a:ext cx="37776" cy="32380"/>
                <a:chOff x="4538164" y="3342061"/>
                <a:chExt cx="37776" cy="32380"/>
              </a:xfrm>
            </p:grpSpPr>
            <p:sp>
              <p:nvSpPr>
                <p:cNvPr id="7743" name="Google Shape;7743;p7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73"/>
              <p:cNvGrpSpPr/>
              <p:nvPr/>
            </p:nvGrpSpPr>
            <p:grpSpPr>
              <a:xfrm>
                <a:off x="4271383" y="3194742"/>
                <a:ext cx="37783" cy="32420"/>
                <a:chOff x="4271383" y="3194742"/>
                <a:chExt cx="37783" cy="32420"/>
              </a:xfrm>
            </p:grpSpPr>
            <p:sp>
              <p:nvSpPr>
                <p:cNvPr id="7746" name="Google Shape;7746;p7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73"/>
              <p:cNvGrpSpPr/>
              <p:nvPr/>
            </p:nvGrpSpPr>
            <p:grpSpPr>
              <a:xfrm>
                <a:off x="4284416" y="3084058"/>
                <a:ext cx="37783" cy="32357"/>
                <a:chOff x="4284416" y="3084058"/>
                <a:chExt cx="37783" cy="32357"/>
              </a:xfrm>
            </p:grpSpPr>
            <p:sp>
              <p:nvSpPr>
                <p:cNvPr id="7749" name="Google Shape;7749;p7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73"/>
              <p:cNvGrpSpPr/>
              <p:nvPr/>
            </p:nvGrpSpPr>
            <p:grpSpPr>
              <a:xfrm>
                <a:off x="4478697" y="3297561"/>
                <a:ext cx="37776" cy="32451"/>
                <a:chOff x="4478697" y="3297561"/>
                <a:chExt cx="37776" cy="32451"/>
              </a:xfrm>
            </p:grpSpPr>
            <p:sp>
              <p:nvSpPr>
                <p:cNvPr id="7752" name="Google Shape;7752;p7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73"/>
              <p:cNvGrpSpPr/>
              <p:nvPr/>
            </p:nvGrpSpPr>
            <p:grpSpPr>
              <a:xfrm>
                <a:off x="4411813" y="3331711"/>
                <a:ext cx="37776" cy="32451"/>
                <a:chOff x="4411813" y="3331711"/>
                <a:chExt cx="37776" cy="32451"/>
              </a:xfrm>
            </p:grpSpPr>
            <p:sp>
              <p:nvSpPr>
                <p:cNvPr id="7755" name="Google Shape;7755;p7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73"/>
              <p:cNvGrpSpPr/>
              <p:nvPr/>
            </p:nvGrpSpPr>
            <p:grpSpPr>
              <a:xfrm>
                <a:off x="4337984" y="3375188"/>
                <a:ext cx="37776" cy="32357"/>
                <a:chOff x="4337984" y="3375188"/>
                <a:chExt cx="37776" cy="32357"/>
              </a:xfrm>
            </p:grpSpPr>
            <p:sp>
              <p:nvSpPr>
                <p:cNvPr id="7758" name="Google Shape;7758;p7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73"/>
              <p:cNvGrpSpPr/>
              <p:nvPr/>
            </p:nvGrpSpPr>
            <p:grpSpPr>
              <a:xfrm>
                <a:off x="4494867" y="3090530"/>
                <a:ext cx="37878" cy="32451"/>
                <a:chOff x="4494867" y="3090530"/>
                <a:chExt cx="37878" cy="32451"/>
              </a:xfrm>
            </p:grpSpPr>
            <p:sp>
              <p:nvSpPr>
                <p:cNvPr id="7761" name="Google Shape;7761;p7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73"/>
              <p:cNvGrpSpPr/>
              <p:nvPr/>
            </p:nvGrpSpPr>
            <p:grpSpPr>
              <a:xfrm>
                <a:off x="4525124" y="3207774"/>
                <a:ext cx="37783" cy="32420"/>
                <a:chOff x="4525124" y="3207774"/>
                <a:chExt cx="37783" cy="32420"/>
              </a:xfrm>
            </p:grpSpPr>
            <p:sp>
              <p:nvSpPr>
                <p:cNvPr id="7764" name="Google Shape;7764;p7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73"/>
              <p:cNvGrpSpPr/>
              <p:nvPr/>
            </p:nvGrpSpPr>
            <p:grpSpPr>
              <a:xfrm>
                <a:off x="4440544" y="3176479"/>
                <a:ext cx="31499" cy="26898"/>
                <a:chOff x="4440544" y="3176479"/>
                <a:chExt cx="31499" cy="26898"/>
              </a:xfrm>
            </p:grpSpPr>
            <p:sp>
              <p:nvSpPr>
                <p:cNvPr id="7767" name="Google Shape;7767;p7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73"/>
              <p:cNvGrpSpPr/>
              <p:nvPr/>
            </p:nvGrpSpPr>
            <p:grpSpPr>
              <a:xfrm>
                <a:off x="4350545" y="3156400"/>
                <a:ext cx="31405" cy="27001"/>
                <a:chOff x="4350545" y="3156400"/>
                <a:chExt cx="31405" cy="27001"/>
              </a:xfrm>
            </p:grpSpPr>
            <p:sp>
              <p:nvSpPr>
                <p:cNvPr id="7770" name="Google Shape;7770;p7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73"/>
              <p:cNvGrpSpPr/>
              <p:nvPr/>
            </p:nvGrpSpPr>
            <p:grpSpPr>
              <a:xfrm>
                <a:off x="4376703" y="3255058"/>
                <a:ext cx="31405" cy="27001"/>
                <a:chOff x="4376703" y="3255058"/>
                <a:chExt cx="31405" cy="27001"/>
              </a:xfrm>
            </p:grpSpPr>
            <p:sp>
              <p:nvSpPr>
                <p:cNvPr id="7773" name="Google Shape;7773;p7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73"/>
              <p:cNvGrpSpPr/>
              <p:nvPr/>
            </p:nvGrpSpPr>
            <p:grpSpPr>
              <a:xfrm>
                <a:off x="4331322" y="3283656"/>
                <a:ext cx="31405" cy="26945"/>
                <a:chOff x="4331322" y="3283656"/>
                <a:chExt cx="31405" cy="26945"/>
              </a:xfrm>
            </p:grpSpPr>
            <p:sp>
              <p:nvSpPr>
                <p:cNvPr id="7776" name="Google Shape;7776;p7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73"/>
              <p:cNvGrpSpPr/>
              <p:nvPr/>
            </p:nvGrpSpPr>
            <p:grpSpPr>
              <a:xfrm>
                <a:off x="4380510" y="3065882"/>
                <a:ext cx="31405" cy="26938"/>
                <a:chOff x="4380510" y="3065882"/>
                <a:chExt cx="31405" cy="26938"/>
              </a:xfrm>
            </p:grpSpPr>
            <p:sp>
              <p:nvSpPr>
                <p:cNvPr id="7779" name="Google Shape;7779;p7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1" name="Google Shape;7781;p73"/>
            <p:cNvGrpSpPr/>
            <p:nvPr/>
          </p:nvGrpSpPr>
          <p:grpSpPr>
            <a:xfrm>
              <a:off x="4558998" y="3188237"/>
              <a:ext cx="1280131" cy="1052746"/>
              <a:chOff x="4558998" y="3188237"/>
              <a:chExt cx="1280131" cy="1052746"/>
            </a:xfrm>
          </p:grpSpPr>
          <p:sp>
            <p:nvSpPr>
              <p:cNvPr id="7782" name="Google Shape;7782;p73"/>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3" name="Google Shape;7783;p73"/>
              <p:cNvGrpSpPr/>
              <p:nvPr/>
            </p:nvGrpSpPr>
            <p:grpSpPr>
              <a:xfrm>
                <a:off x="4579164" y="3203653"/>
                <a:ext cx="1244833" cy="1020397"/>
                <a:chOff x="4579164" y="3203653"/>
                <a:chExt cx="1244833" cy="1020397"/>
              </a:xfrm>
            </p:grpSpPr>
            <p:sp>
              <p:nvSpPr>
                <p:cNvPr id="7784" name="Google Shape;7784;p73"/>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3"/>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6" name="Google Shape;7786;p73"/>
                <p:cNvGrpSpPr/>
                <p:nvPr/>
              </p:nvGrpSpPr>
              <p:grpSpPr>
                <a:xfrm>
                  <a:off x="4579164" y="3203653"/>
                  <a:ext cx="1244833" cy="1020397"/>
                  <a:chOff x="4579164" y="3203653"/>
                  <a:chExt cx="1244833" cy="1020397"/>
                </a:xfrm>
              </p:grpSpPr>
              <p:sp>
                <p:nvSpPr>
                  <p:cNvPr id="7787" name="Google Shape;7787;p73"/>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3"/>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9" name="Google Shape;7789;p73"/>
                  <p:cNvGrpSpPr/>
                  <p:nvPr/>
                </p:nvGrpSpPr>
                <p:grpSpPr>
                  <a:xfrm>
                    <a:off x="4579164" y="3203653"/>
                    <a:ext cx="1244833" cy="1020397"/>
                    <a:chOff x="4579164" y="3203653"/>
                    <a:chExt cx="1244833" cy="1020397"/>
                  </a:xfrm>
                </p:grpSpPr>
                <p:sp>
                  <p:nvSpPr>
                    <p:cNvPr id="7790" name="Google Shape;7790;p73"/>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3"/>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3"/>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3"/>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3"/>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3"/>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3"/>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3"/>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8" name="Google Shape;7798;p73"/>
                    <p:cNvGrpSpPr/>
                    <p:nvPr/>
                  </p:nvGrpSpPr>
                  <p:grpSpPr>
                    <a:xfrm>
                      <a:off x="4579164" y="3203653"/>
                      <a:ext cx="1244833" cy="1020397"/>
                      <a:chOff x="4579164" y="3203653"/>
                      <a:chExt cx="1244833" cy="1020397"/>
                    </a:xfrm>
                  </p:grpSpPr>
                  <p:sp>
                    <p:nvSpPr>
                      <p:cNvPr id="7799" name="Google Shape;7799;p73"/>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3"/>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3"/>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3"/>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3"/>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3"/>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3"/>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3"/>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3"/>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3"/>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3"/>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3"/>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3"/>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3"/>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3" name="Google Shape;7813;p73"/>
                      <p:cNvGrpSpPr/>
                      <p:nvPr/>
                    </p:nvGrpSpPr>
                    <p:grpSpPr>
                      <a:xfrm>
                        <a:off x="4579164" y="3203653"/>
                        <a:ext cx="1244833" cy="1020397"/>
                        <a:chOff x="4579164" y="3203653"/>
                        <a:chExt cx="1244833" cy="1020397"/>
                      </a:xfrm>
                    </p:grpSpPr>
                    <p:sp>
                      <p:nvSpPr>
                        <p:cNvPr id="7814" name="Google Shape;7814;p73"/>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3"/>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3"/>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3"/>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3"/>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3"/>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3"/>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3"/>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3"/>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3"/>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3"/>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3"/>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3"/>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3"/>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3"/>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3"/>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3"/>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3"/>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3"/>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3"/>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3"/>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8" name="Google Shape;7838;p73"/>
                        <p:cNvGrpSpPr/>
                        <p:nvPr/>
                      </p:nvGrpSpPr>
                      <p:grpSpPr>
                        <a:xfrm>
                          <a:off x="4579164" y="3203653"/>
                          <a:ext cx="1244833" cy="1020397"/>
                          <a:chOff x="4579164" y="3203653"/>
                          <a:chExt cx="1244833" cy="1020397"/>
                        </a:xfrm>
                      </p:grpSpPr>
                      <p:sp>
                        <p:nvSpPr>
                          <p:cNvPr id="7839" name="Google Shape;7839;p73"/>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0" name="Google Shape;7840;p73"/>
                          <p:cNvGrpSpPr/>
                          <p:nvPr/>
                        </p:nvGrpSpPr>
                        <p:grpSpPr>
                          <a:xfrm>
                            <a:off x="4579164" y="3203653"/>
                            <a:ext cx="1244833" cy="1020397"/>
                            <a:chOff x="4579164" y="3203653"/>
                            <a:chExt cx="1244833" cy="1020397"/>
                          </a:xfrm>
                        </p:grpSpPr>
                        <p:sp>
                          <p:nvSpPr>
                            <p:cNvPr id="7841" name="Google Shape;7841;p73"/>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3"/>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3"/>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3"/>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3"/>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3"/>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3"/>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8" name="Google Shape;7848;p73"/>
                            <p:cNvGrpSpPr/>
                            <p:nvPr/>
                          </p:nvGrpSpPr>
                          <p:grpSpPr>
                            <a:xfrm>
                              <a:off x="4579164" y="3203653"/>
                              <a:ext cx="1244833" cy="1020397"/>
                              <a:chOff x="4579164" y="3203653"/>
                              <a:chExt cx="1244833" cy="1020397"/>
                            </a:xfrm>
                          </p:grpSpPr>
                          <p:sp>
                            <p:nvSpPr>
                              <p:cNvPr id="7849" name="Google Shape;7849;p73"/>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3"/>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3"/>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3"/>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3"/>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3"/>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3"/>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3"/>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3"/>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3"/>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3"/>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3"/>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3"/>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2" name="Google Shape;7862;p73"/>
                              <p:cNvGrpSpPr/>
                              <p:nvPr/>
                            </p:nvGrpSpPr>
                            <p:grpSpPr>
                              <a:xfrm>
                                <a:off x="4579164" y="3203653"/>
                                <a:ext cx="1244833" cy="1020397"/>
                                <a:chOff x="4579164" y="3203653"/>
                                <a:chExt cx="1244833" cy="1020397"/>
                              </a:xfrm>
                            </p:grpSpPr>
                            <p:sp>
                              <p:nvSpPr>
                                <p:cNvPr id="7863" name="Google Shape;7863;p73"/>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3"/>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3"/>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3"/>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3"/>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3"/>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3"/>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0" name="Google Shape;7870;p73"/>
                                <p:cNvGrpSpPr/>
                                <p:nvPr/>
                              </p:nvGrpSpPr>
                              <p:grpSpPr>
                                <a:xfrm>
                                  <a:off x="4579164" y="3203653"/>
                                  <a:ext cx="1244833" cy="1020397"/>
                                  <a:chOff x="4579164" y="3203653"/>
                                  <a:chExt cx="1244833" cy="1020397"/>
                                </a:xfrm>
                              </p:grpSpPr>
                              <p:sp>
                                <p:nvSpPr>
                                  <p:cNvPr id="7871" name="Google Shape;7871;p73"/>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3"/>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3"/>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3"/>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3"/>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6" name="Google Shape;7876;p73"/>
                                  <p:cNvGrpSpPr/>
                                  <p:nvPr/>
                                </p:nvGrpSpPr>
                                <p:grpSpPr>
                                  <a:xfrm>
                                    <a:off x="4579164" y="3203653"/>
                                    <a:ext cx="1244833" cy="1020397"/>
                                    <a:chOff x="4579164" y="3203653"/>
                                    <a:chExt cx="1244833" cy="1020397"/>
                                  </a:xfrm>
                                </p:grpSpPr>
                                <p:sp>
                                  <p:nvSpPr>
                                    <p:cNvPr id="7877" name="Google Shape;7877;p7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3"/>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881" name="Google Shape;7881;p73"/>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3"/>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3"/>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84" name="Google Shape;7884;p73"/>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885" name="Google Shape;7885;p73"/>
              <p:cNvGrpSpPr/>
              <p:nvPr/>
            </p:nvGrpSpPr>
            <p:grpSpPr>
              <a:xfrm>
                <a:off x="4595437" y="3598775"/>
                <a:ext cx="37776" cy="32451"/>
                <a:chOff x="4595437" y="3598775"/>
                <a:chExt cx="37776" cy="32451"/>
              </a:xfrm>
            </p:grpSpPr>
            <p:sp>
              <p:nvSpPr>
                <p:cNvPr id="7886" name="Google Shape;7886;p7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73"/>
              <p:cNvGrpSpPr/>
              <p:nvPr/>
            </p:nvGrpSpPr>
            <p:grpSpPr>
              <a:xfrm>
                <a:off x="4641864" y="3524443"/>
                <a:ext cx="37776" cy="32380"/>
                <a:chOff x="4641864" y="3524443"/>
                <a:chExt cx="37776" cy="32380"/>
              </a:xfrm>
            </p:grpSpPr>
            <p:sp>
              <p:nvSpPr>
                <p:cNvPr id="7889" name="Google Shape;7889;p7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73"/>
              <p:cNvGrpSpPr/>
              <p:nvPr/>
            </p:nvGrpSpPr>
            <p:grpSpPr>
              <a:xfrm>
                <a:off x="4648431" y="3893901"/>
                <a:ext cx="37776" cy="32357"/>
                <a:chOff x="4648431" y="3893901"/>
                <a:chExt cx="37776" cy="32357"/>
              </a:xfrm>
            </p:grpSpPr>
            <p:sp>
              <p:nvSpPr>
                <p:cNvPr id="7892" name="Google Shape;7892;p7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73"/>
              <p:cNvGrpSpPr/>
              <p:nvPr/>
            </p:nvGrpSpPr>
            <p:grpSpPr>
              <a:xfrm>
                <a:off x="4567752" y="3722908"/>
                <a:ext cx="37870" cy="32380"/>
                <a:chOff x="4567752" y="3722908"/>
                <a:chExt cx="37870" cy="32380"/>
              </a:xfrm>
            </p:grpSpPr>
            <p:sp>
              <p:nvSpPr>
                <p:cNvPr id="7895" name="Google Shape;7895;p7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73"/>
              <p:cNvGrpSpPr/>
              <p:nvPr/>
            </p:nvGrpSpPr>
            <p:grpSpPr>
              <a:xfrm>
                <a:off x="4617506" y="3652052"/>
                <a:ext cx="37783" cy="32357"/>
                <a:chOff x="4617506" y="3652052"/>
                <a:chExt cx="37783" cy="32357"/>
              </a:xfrm>
            </p:grpSpPr>
            <p:sp>
              <p:nvSpPr>
                <p:cNvPr id="7898" name="Google Shape;7898;p7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73"/>
              <p:cNvGrpSpPr/>
              <p:nvPr/>
            </p:nvGrpSpPr>
            <p:grpSpPr>
              <a:xfrm>
                <a:off x="4739005" y="3554149"/>
                <a:ext cx="37870" cy="32357"/>
                <a:chOff x="4739005" y="3554149"/>
                <a:chExt cx="37870" cy="32357"/>
              </a:xfrm>
            </p:grpSpPr>
            <p:sp>
              <p:nvSpPr>
                <p:cNvPr id="7901" name="Google Shape;7901;p7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73"/>
              <p:cNvGrpSpPr/>
              <p:nvPr/>
            </p:nvGrpSpPr>
            <p:grpSpPr>
              <a:xfrm>
                <a:off x="4806557" y="3630258"/>
                <a:ext cx="37776" cy="32364"/>
                <a:chOff x="4806557" y="3630258"/>
                <a:chExt cx="37776" cy="32364"/>
              </a:xfrm>
            </p:grpSpPr>
            <p:sp>
              <p:nvSpPr>
                <p:cNvPr id="7904" name="Google Shape;7904;p7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73"/>
              <p:cNvGrpSpPr/>
              <p:nvPr/>
            </p:nvGrpSpPr>
            <p:grpSpPr>
              <a:xfrm>
                <a:off x="4737007" y="4004357"/>
                <a:ext cx="37870" cy="32357"/>
                <a:chOff x="4737007" y="4004357"/>
                <a:chExt cx="37870" cy="32357"/>
              </a:xfrm>
            </p:grpSpPr>
            <p:sp>
              <p:nvSpPr>
                <p:cNvPr id="7907" name="Google Shape;7907;p7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73"/>
              <p:cNvGrpSpPr/>
              <p:nvPr/>
            </p:nvGrpSpPr>
            <p:grpSpPr>
              <a:xfrm>
                <a:off x="4773634" y="4208627"/>
                <a:ext cx="37776" cy="32357"/>
                <a:chOff x="4773634" y="4208627"/>
                <a:chExt cx="37776" cy="32357"/>
              </a:xfrm>
            </p:grpSpPr>
            <p:sp>
              <p:nvSpPr>
                <p:cNvPr id="7910" name="Google Shape;7910;p7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73"/>
              <p:cNvGrpSpPr/>
              <p:nvPr/>
            </p:nvGrpSpPr>
            <p:grpSpPr>
              <a:xfrm>
                <a:off x="4888282" y="4074764"/>
                <a:ext cx="37776" cy="32451"/>
                <a:chOff x="4888282" y="4074764"/>
                <a:chExt cx="37776" cy="32451"/>
              </a:xfrm>
            </p:grpSpPr>
            <p:sp>
              <p:nvSpPr>
                <p:cNvPr id="7913" name="Google Shape;7913;p7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73"/>
              <p:cNvGrpSpPr/>
              <p:nvPr/>
            </p:nvGrpSpPr>
            <p:grpSpPr>
              <a:xfrm>
                <a:off x="4901315" y="3804271"/>
                <a:ext cx="37776" cy="32364"/>
                <a:chOff x="4901315" y="3804271"/>
                <a:chExt cx="37776" cy="32364"/>
              </a:xfrm>
            </p:grpSpPr>
            <p:sp>
              <p:nvSpPr>
                <p:cNvPr id="7916" name="Google Shape;7916;p7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73"/>
              <p:cNvGrpSpPr/>
              <p:nvPr/>
            </p:nvGrpSpPr>
            <p:grpSpPr>
              <a:xfrm>
                <a:off x="4866394" y="3715035"/>
                <a:ext cx="37846" cy="32357"/>
                <a:chOff x="4866394" y="3715035"/>
                <a:chExt cx="37846" cy="32357"/>
              </a:xfrm>
            </p:grpSpPr>
            <p:sp>
              <p:nvSpPr>
                <p:cNvPr id="7919" name="Google Shape;7919;p7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73"/>
              <p:cNvGrpSpPr/>
              <p:nvPr/>
            </p:nvGrpSpPr>
            <p:grpSpPr>
              <a:xfrm>
                <a:off x="4979233" y="3839798"/>
                <a:ext cx="37878" cy="32420"/>
                <a:chOff x="4979233" y="3839798"/>
                <a:chExt cx="37878" cy="32420"/>
              </a:xfrm>
            </p:grpSpPr>
            <p:sp>
              <p:nvSpPr>
                <p:cNvPr id="7922" name="Google Shape;7922;p7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73"/>
              <p:cNvGrpSpPr/>
              <p:nvPr/>
            </p:nvGrpSpPr>
            <p:grpSpPr>
              <a:xfrm>
                <a:off x="4790662" y="3679147"/>
                <a:ext cx="37783" cy="32380"/>
                <a:chOff x="4790662" y="3679147"/>
                <a:chExt cx="37783" cy="32380"/>
              </a:xfrm>
            </p:grpSpPr>
            <p:sp>
              <p:nvSpPr>
                <p:cNvPr id="7925" name="Google Shape;7925;p7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73"/>
              <p:cNvGrpSpPr/>
              <p:nvPr/>
            </p:nvGrpSpPr>
            <p:grpSpPr>
              <a:xfrm>
                <a:off x="4857263" y="3557861"/>
                <a:ext cx="37776" cy="32357"/>
                <a:chOff x="4857263" y="3557861"/>
                <a:chExt cx="37776" cy="32357"/>
              </a:xfrm>
            </p:grpSpPr>
            <p:sp>
              <p:nvSpPr>
                <p:cNvPr id="7928" name="Google Shape;7928;p7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73"/>
              <p:cNvGrpSpPr/>
              <p:nvPr/>
            </p:nvGrpSpPr>
            <p:grpSpPr>
              <a:xfrm>
                <a:off x="4883902" y="3648033"/>
                <a:ext cx="37783" cy="32380"/>
                <a:chOff x="4883902" y="3648033"/>
                <a:chExt cx="37783" cy="32380"/>
              </a:xfrm>
            </p:grpSpPr>
            <p:sp>
              <p:nvSpPr>
                <p:cNvPr id="7931" name="Google Shape;7931;p7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73"/>
              <p:cNvGrpSpPr/>
              <p:nvPr/>
            </p:nvGrpSpPr>
            <p:grpSpPr>
              <a:xfrm>
                <a:off x="4907780" y="3347220"/>
                <a:ext cx="37878" cy="32357"/>
                <a:chOff x="4907780" y="3347220"/>
                <a:chExt cx="37878" cy="32357"/>
              </a:xfrm>
            </p:grpSpPr>
            <p:sp>
              <p:nvSpPr>
                <p:cNvPr id="7934" name="Google Shape;7934;p7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73"/>
              <p:cNvGrpSpPr/>
              <p:nvPr/>
            </p:nvGrpSpPr>
            <p:grpSpPr>
              <a:xfrm>
                <a:off x="5065048" y="3738150"/>
                <a:ext cx="37783" cy="32364"/>
                <a:chOff x="5065048" y="3738150"/>
                <a:chExt cx="37783" cy="32364"/>
              </a:xfrm>
            </p:grpSpPr>
            <p:sp>
              <p:nvSpPr>
                <p:cNvPr id="7937" name="Google Shape;7937;p7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73"/>
              <p:cNvGrpSpPr/>
              <p:nvPr/>
            </p:nvGrpSpPr>
            <p:grpSpPr>
              <a:xfrm>
                <a:off x="5071616" y="3284615"/>
                <a:ext cx="37783" cy="32357"/>
                <a:chOff x="5071616" y="3284615"/>
                <a:chExt cx="37783" cy="32357"/>
              </a:xfrm>
            </p:grpSpPr>
            <p:sp>
              <p:nvSpPr>
                <p:cNvPr id="7940" name="Google Shape;7940;p7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73"/>
              <p:cNvGrpSpPr/>
              <p:nvPr/>
            </p:nvGrpSpPr>
            <p:grpSpPr>
              <a:xfrm>
                <a:off x="5389291" y="3759921"/>
                <a:ext cx="37783" cy="32380"/>
                <a:chOff x="5389291" y="3759921"/>
                <a:chExt cx="37783" cy="32380"/>
              </a:xfrm>
            </p:grpSpPr>
            <p:sp>
              <p:nvSpPr>
                <p:cNvPr id="7943" name="Google Shape;7943;p7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73"/>
              <p:cNvGrpSpPr/>
              <p:nvPr/>
            </p:nvGrpSpPr>
            <p:grpSpPr>
              <a:xfrm>
                <a:off x="5431534" y="3632932"/>
                <a:ext cx="37878" cy="32451"/>
                <a:chOff x="5431534" y="3632932"/>
                <a:chExt cx="37878" cy="32451"/>
              </a:xfrm>
            </p:grpSpPr>
            <p:sp>
              <p:nvSpPr>
                <p:cNvPr id="7946" name="Google Shape;7946;p7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73"/>
              <p:cNvGrpSpPr/>
              <p:nvPr/>
            </p:nvGrpSpPr>
            <p:grpSpPr>
              <a:xfrm>
                <a:off x="5540755" y="3544829"/>
                <a:ext cx="37783" cy="32357"/>
                <a:chOff x="5540755" y="3544829"/>
                <a:chExt cx="37783" cy="32357"/>
              </a:xfrm>
            </p:grpSpPr>
            <p:sp>
              <p:nvSpPr>
                <p:cNvPr id="7949" name="Google Shape;7949;p7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73"/>
              <p:cNvGrpSpPr/>
              <p:nvPr/>
            </p:nvGrpSpPr>
            <p:grpSpPr>
              <a:xfrm>
                <a:off x="5579293" y="3412107"/>
                <a:ext cx="37776" cy="32357"/>
                <a:chOff x="5579293" y="3412107"/>
                <a:chExt cx="37776" cy="32357"/>
              </a:xfrm>
            </p:grpSpPr>
            <p:sp>
              <p:nvSpPr>
                <p:cNvPr id="7952" name="Google Shape;7952;p7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73"/>
              <p:cNvGrpSpPr/>
              <p:nvPr/>
            </p:nvGrpSpPr>
            <p:grpSpPr>
              <a:xfrm>
                <a:off x="5801346" y="3284615"/>
                <a:ext cx="37783" cy="32357"/>
                <a:chOff x="5801346" y="3284615"/>
                <a:chExt cx="37783" cy="32357"/>
              </a:xfrm>
            </p:grpSpPr>
            <p:sp>
              <p:nvSpPr>
                <p:cNvPr id="7955" name="Google Shape;7955;p7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73"/>
              <p:cNvGrpSpPr/>
              <p:nvPr/>
            </p:nvGrpSpPr>
            <p:grpSpPr>
              <a:xfrm>
                <a:off x="5763578" y="3399067"/>
                <a:ext cx="37776" cy="32364"/>
                <a:chOff x="5763578" y="3399067"/>
                <a:chExt cx="37776" cy="32364"/>
              </a:xfrm>
            </p:grpSpPr>
            <p:sp>
              <p:nvSpPr>
                <p:cNvPr id="7958" name="Google Shape;7958;p7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73"/>
              <p:cNvGrpSpPr/>
              <p:nvPr/>
            </p:nvGrpSpPr>
            <p:grpSpPr>
              <a:xfrm>
                <a:off x="5395858" y="3230952"/>
                <a:ext cx="37776" cy="32364"/>
                <a:chOff x="5395858" y="3230952"/>
                <a:chExt cx="37776" cy="32364"/>
              </a:xfrm>
            </p:grpSpPr>
            <p:sp>
              <p:nvSpPr>
                <p:cNvPr id="7961" name="Google Shape;7961;p7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73"/>
              <p:cNvGrpSpPr/>
              <p:nvPr/>
            </p:nvGrpSpPr>
            <p:grpSpPr>
              <a:xfrm>
                <a:off x="5264088" y="3188237"/>
                <a:ext cx="37776" cy="32357"/>
                <a:chOff x="5264088" y="3188237"/>
                <a:chExt cx="37776" cy="32357"/>
              </a:xfrm>
            </p:grpSpPr>
            <p:sp>
              <p:nvSpPr>
                <p:cNvPr id="7964" name="Google Shape;7964;p7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73"/>
              <p:cNvGrpSpPr/>
              <p:nvPr/>
            </p:nvGrpSpPr>
            <p:grpSpPr>
              <a:xfrm>
                <a:off x="5585758" y="3237425"/>
                <a:ext cx="37878" cy="32357"/>
                <a:chOff x="5585758" y="3237425"/>
                <a:chExt cx="37878" cy="32357"/>
              </a:xfrm>
            </p:grpSpPr>
            <p:sp>
              <p:nvSpPr>
                <p:cNvPr id="7967" name="Google Shape;7967;p7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73"/>
              <p:cNvGrpSpPr/>
              <p:nvPr/>
            </p:nvGrpSpPr>
            <p:grpSpPr>
              <a:xfrm>
                <a:off x="4874196" y="3291088"/>
                <a:ext cx="37878" cy="32451"/>
                <a:chOff x="4874196" y="3291088"/>
                <a:chExt cx="37878" cy="32451"/>
              </a:xfrm>
            </p:grpSpPr>
            <p:sp>
              <p:nvSpPr>
                <p:cNvPr id="7970" name="Google Shape;7970;p7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73"/>
              <p:cNvGrpSpPr/>
              <p:nvPr/>
            </p:nvGrpSpPr>
            <p:grpSpPr>
              <a:xfrm>
                <a:off x="5197770" y="3785466"/>
                <a:ext cx="37783" cy="32427"/>
                <a:chOff x="5197770" y="3785466"/>
                <a:chExt cx="37783" cy="32427"/>
              </a:xfrm>
            </p:grpSpPr>
            <p:sp>
              <p:nvSpPr>
                <p:cNvPr id="7973" name="Google Shape;7973;p7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73"/>
              <p:cNvGrpSpPr/>
              <p:nvPr/>
            </p:nvGrpSpPr>
            <p:grpSpPr>
              <a:xfrm>
                <a:off x="5177699" y="3492117"/>
                <a:ext cx="37776" cy="32357"/>
                <a:chOff x="5177699" y="3492117"/>
                <a:chExt cx="37776" cy="32357"/>
              </a:xfrm>
            </p:grpSpPr>
            <p:sp>
              <p:nvSpPr>
                <p:cNvPr id="7976" name="Google Shape;7976;p7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73"/>
              <p:cNvGrpSpPr/>
              <p:nvPr/>
            </p:nvGrpSpPr>
            <p:grpSpPr>
              <a:xfrm>
                <a:off x="5349431" y="3622346"/>
                <a:ext cx="37870" cy="32380"/>
                <a:chOff x="5349431" y="3622346"/>
                <a:chExt cx="37870" cy="32380"/>
              </a:xfrm>
            </p:grpSpPr>
            <p:sp>
              <p:nvSpPr>
                <p:cNvPr id="7979" name="Google Shape;7979;p7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73"/>
              <p:cNvGrpSpPr/>
              <p:nvPr/>
            </p:nvGrpSpPr>
            <p:grpSpPr>
              <a:xfrm>
                <a:off x="5068855" y="3563980"/>
                <a:ext cx="53954" cy="46223"/>
                <a:chOff x="5068855" y="3563980"/>
                <a:chExt cx="53954" cy="46223"/>
              </a:xfrm>
            </p:grpSpPr>
            <p:sp>
              <p:nvSpPr>
                <p:cNvPr id="7982" name="Google Shape;7982;p7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73"/>
              <p:cNvGrpSpPr/>
              <p:nvPr/>
            </p:nvGrpSpPr>
            <p:grpSpPr>
              <a:xfrm>
                <a:off x="5037654" y="3392507"/>
                <a:ext cx="37870" cy="32451"/>
                <a:chOff x="5037654" y="3392507"/>
                <a:chExt cx="37870" cy="32451"/>
              </a:xfrm>
            </p:grpSpPr>
            <p:sp>
              <p:nvSpPr>
                <p:cNvPr id="7985" name="Google Shape;7985;p7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73"/>
              <p:cNvGrpSpPr/>
              <p:nvPr/>
            </p:nvGrpSpPr>
            <p:grpSpPr>
              <a:xfrm>
                <a:off x="5456560" y="3368629"/>
                <a:ext cx="37870" cy="32451"/>
                <a:chOff x="5456560" y="3368629"/>
                <a:chExt cx="37870" cy="32451"/>
              </a:xfrm>
            </p:grpSpPr>
            <p:sp>
              <p:nvSpPr>
                <p:cNvPr id="7988" name="Google Shape;7988;p7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73"/>
              <p:cNvGrpSpPr/>
              <p:nvPr/>
            </p:nvGrpSpPr>
            <p:grpSpPr>
              <a:xfrm>
                <a:off x="4755749" y="3501516"/>
                <a:ext cx="46246" cy="39608"/>
                <a:chOff x="4755749" y="3501516"/>
                <a:chExt cx="46246" cy="39608"/>
              </a:xfrm>
            </p:grpSpPr>
            <p:sp>
              <p:nvSpPr>
                <p:cNvPr id="7991" name="Google Shape;7991;p7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73"/>
              <p:cNvGrpSpPr/>
              <p:nvPr/>
            </p:nvGrpSpPr>
            <p:grpSpPr>
              <a:xfrm>
                <a:off x="4681346" y="3485582"/>
                <a:ext cx="37783" cy="32427"/>
                <a:chOff x="4681346" y="3485582"/>
                <a:chExt cx="37783" cy="32427"/>
              </a:xfrm>
            </p:grpSpPr>
            <p:sp>
              <p:nvSpPr>
                <p:cNvPr id="7994" name="Google Shape;7994;p7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73"/>
              <p:cNvGrpSpPr/>
              <p:nvPr/>
            </p:nvGrpSpPr>
            <p:grpSpPr>
              <a:xfrm>
                <a:off x="4767067" y="3291088"/>
                <a:ext cx="37878" cy="32451"/>
                <a:chOff x="4767067" y="3291088"/>
                <a:chExt cx="37878" cy="32451"/>
              </a:xfrm>
            </p:grpSpPr>
            <p:sp>
              <p:nvSpPr>
                <p:cNvPr id="7997" name="Google Shape;7997;p7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73"/>
              <p:cNvGrpSpPr/>
              <p:nvPr/>
            </p:nvGrpSpPr>
            <p:grpSpPr>
              <a:xfrm>
                <a:off x="4687819" y="3405539"/>
                <a:ext cx="37776" cy="32451"/>
                <a:chOff x="4687819" y="3405539"/>
                <a:chExt cx="37776" cy="32451"/>
              </a:xfrm>
            </p:grpSpPr>
            <p:sp>
              <p:nvSpPr>
                <p:cNvPr id="8000" name="Google Shape;8000;p7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73"/>
              <p:cNvGrpSpPr/>
              <p:nvPr/>
            </p:nvGrpSpPr>
            <p:grpSpPr>
              <a:xfrm>
                <a:off x="4923101" y="3444809"/>
                <a:ext cx="52813" cy="45318"/>
                <a:chOff x="4923101" y="3444809"/>
                <a:chExt cx="52813" cy="45318"/>
              </a:xfrm>
            </p:grpSpPr>
            <p:sp>
              <p:nvSpPr>
                <p:cNvPr id="8003" name="Google Shape;8003;p7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73"/>
              <p:cNvGrpSpPr/>
              <p:nvPr/>
            </p:nvGrpSpPr>
            <p:grpSpPr>
              <a:xfrm>
                <a:off x="4846040" y="3654750"/>
                <a:ext cx="31405" cy="26993"/>
                <a:chOff x="4846040" y="3654750"/>
                <a:chExt cx="31405" cy="26993"/>
              </a:xfrm>
            </p:grpSpPr>
            <p:sp>
              <p:nvSpPr>
                <p:cNvPr id="8006" name="Google Shape;8006;p7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73"/>
              <p:cNvGrpSpPr/>
              <p:nvPr/>
            </p:nvGrpSpPr>
            <p:grpSpPr>
              <a:xfrm>
                <a:off x="4925673" y="3691700"/>
                <a:ext cx="40253" cy="34472"/>
                <a:chOff x="4925673" y="3691700"/>
                <a:chExt cx="40253" cy="34472"/>
              </a:xfrm>
            </p:grpSpPr>
            <p:sp>
              <p:nvSpPr>
                <p:cNvPr id="8009" name="Google Shape;8009;p7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73"/>
              <p:cNvGrpSpPr/>
              <p:nvPr/>
            </p:nvGrpSpPr>
            <p:grpSpPr>
              <a:xfrm>
                <a:off x="4894653" y="3740848"/>
                <a:ext cx="31405" cy="26906"/>
                <a:chOff x="4894653" y="3740848"/>
                <a:chExt cx="31405" cy="26906"/>
              </a:xfrm>
            </p:grpSpPr>
            <p:sp>
              <p:nvSpPr>
                <p:cNvPr id="8012" name="Google Shape;8012;p7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73"/>
              <p:cNvGrpSpPr/>
              <p:nvPr/>
            </p:nvGrpSpPr>
            <p:grpSpPr>
              <a:xfrm>
                <a:off x="4962300" y="3696348"/>
                <a:ext cx="38255" cy="32773"/>
                <a:chOff x="4962300" y="3696348"/>
                <a:chExt cx="38255" cy="32773"/>
              </a:xfrm>
            </p:grpSpPr>
            <p:sp>
              <p:nvSpPr>
                <p:cNvPr id="8015" name="Google Shape;8015;p7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73"/>
              <p:cNvGrpSpPr/>
              <p:nvPr/>
            </p:nvGrpSpPr>
            <p:grpSpPr>
              <a:xfrm>
                <a:off x="4980185" y="3743349"/>
                <a:ext cx="31499" cy="26969"/>
                <a:chOff x="4980185" y="3743349"/>
                <a:chExt cx="31499" cy="26969"/>
              </a:xfrm>
            </p:grpSpPr>
            <p:sp>
              <p:nvSpPr>
                <p:cNvPr id="8018" name="Google Shape;8018;p7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73"/>
              <p:cNvGrpSpPr/>
              <p:nvPr/>
            </p:nvGrpSpPr>
            <p:grpSpPr>
              <a:xfrm>
                <a:off x="5013768" y="3734312"/>
                <a:ext cx="31499" cy="26969"/>
                <a:chOff x="5013768" y="3734312"/>
                <a:chExt cx="31499" cy="26969"/>
              </a:xfrm>
            </p:grpSpPr>
            <p:sp>
              <p:nvSpPr>
                <p:cNvPr id="8021" name="Google Shape;8021;p7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73"/>
              <p:cNvGrpSpPr/>
              <p:nvPr/>
            </p:nvGrpSpPr>
            <p:grpSpPr>
              <a:xfrm>
                <a:off x="5036703" y="3764545"/>
                <a:ext cx="31499" cy="26898"/>
                <a:chOff x="5036703" y="3764545"/>
                <a:chExt cx="31499" cy="26898"/>
              </a:xfrm>
            </p:grpSpPr>
            <p:sp>
              <p:nvSpPr>
                <p:cNvPr id="8024" name="Google Shape;8024;p7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73"/>
              <p:cNvGrpSpPr/>
              <p:nvPr/>
            </p:nvGrpSpPr>
            <p:grpSpPr>
              <a:xfrm>
                <a:off x="4953546" y="3768352"/>
                <a:ext cx="31405" cy="26898"/>
                <a:chOff x="4953546" y="3768352"/>
                <a:chExt cx="31405" cy="26898"/>
              </a:xfrm>
            </p:grpSpPr>
            <p:sp>
              <p:nvSpPr>
                <p:cNvPr id="8027" name="Google Shape;8027;p7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73"/>
              <p:cNvGrpSpPr/>
              <p:nvPr/>
            </p:nvGrpSpPr>
            <p:grpSpPr>
              <a:xfrm>
                <a:off x="4964770" y="3814016"/>
                <a:ext cx="31499" cy="26993"/>
                <a:chOff x="4964770" y="3814016"/>
                <a:chExt cx="31499" cy="26993"/>
              </a:xfrm>
            </p:grpSpPr>
            <p:sp>
              <p:nvSpPr>
                <p:cNvPr id="8030" name="Google Shape;8030;p7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73"/>
              <p:cNvGrpSpPr/>
              <p:nvPr/>
            </p:nvGrpSpPr>
            <p:grpSpPr>
              <a:xfrm>
                <a:off x="4923290" y="3800504"/>
                <a:ext cx="31468" cy="26898"/>
                <a:chOff x="4923290" y="3800504"/>
                <a:chExt cx="31468" cy="26898"/>
              </a:xfrm>
            </p:grpSpPr>
            <p:sp>
              <p:nvSpPr>
                <p:cNvPr id="8033" name="Google Shape;8033;p7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73"/>
              <p:cNvGrpSpPr/>
              <p:nvPr/>
            </p:nvGrpSpPr>
            <p:grpSpPr>
              <a:xfrm>
                <a:off x="5108534" y="3650943"/>
                <a:ext cx="31405" cy="26993"/>
                <a:chOff x="5108534" y="3650943"/>
                <a:chExt cx="31405" cy="26993"/>
              </a:xfrm>
            </p:grpSpPr>
            <p:sp>
              <p:nvSpPr>
                <p:cNvPr id="8036" name="Google Shape;8036;p7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73"/>
              <p:cNvGrpSpPr/>
              <p:nvPr/>
            </p:nvGrpSpPr>
            <p:grpSpPr>
              <a:xfrm>
                <a:off x="5119380" y="3760739"/>
                <a:ext cx="31499" cy="26993"/>
                <a:chOff x="5119380" y="3760739"/>
                <a:chExt cx="31499" cy="26993"/>
              </a:xfrm>
            </p:grpSpPr>
            <p:sp>
              <p:nvSpPr>
                <p:cNvPr id="8039" name="Google Shape;8039;p7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73"/>
              <p:cNvGrpSpPr/>
              <p:nvPr/>
            </p:nvGrpSpPr>
            <p:grpSpPr>
              <a:xfrm>
                <a:off x="5119380" y="3788235"/>
                <a:ext cx="31499" cy="26993"/>
                <a:chOff x="5119380" y="3788235"/>
                <a:chExt cx="31499" cy="26993"/>
              </a:xfrm>
            </p:grpSpPr>
            <p:sp>
              <p:nvSpPr>
                <p:cNvPr id="8042" name="Google Shape;8042;p7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73"/>
              <p:cNvGrpSpPr/>
              <p:nvPr/>
            </p:nvGrpSpPr>
            <p:grpSpPr>
              <a:xfrm>
                <a:off x="5158005" y="3875284"/>
                <a:ext cx="31405" cy="27001"/>
                <a:chOff x="5158005" y="3875284"/>
                <a:chExt cx="31405" cy="27001"/>
              </a:xfrm>
            </p:grpSpPr>
            <p:sp>
              <p:nvSpPr>
                <p:cNvPr id="8045" name="Google Shape;8045;p7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73"/>
              <p:cNvGrpSpPr/>
              <p:nvPr/>
            </p:nvGrpSpPr>
            <p:grpSpPr>
              <a:xfrm>
                <a:off x="5233163" y="3764545"/>
                <a:ext cx="31499" cy="26898"/>
                <a:chOff x="5233163" y="3764545"/>
                <a:chExt cx="31499" cy="26898"/>
              </a:xfrm>
            </p:grpSpPr>
            <p:sp>
              <p:nvSpPr>
                <p:cNvPr id="8048" name="Google Shape;8048;p7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73"/>
              <p:cNvGrpSpPr/>
              <p:nvPr/>
            </p:nvGrpSpPr>
            <p:grpSpPr>
              <a:xfrm>
                <a:off x="5276168" y="3805545"/>
                <a:ext cx="31499" cy="26906"/>
                <a:chOff x="5276168" y="3805545"/>
                <a:chExt cx="31499" cy="26906"/>
              </a:xfrm>
            </p:grpSpPr>
            <p:sp>
              <p:nvSpPr>
                <p:cNvPr id="8051" name="Google Shape;8051;p7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73"/>
              <p:cNvGrpSpPr/>
              <p:nvPr/>
            </p:nvGrpSpPr>
            <p:grpSpPr>
              <a:xfrm>
                <a:off x="5294053" y="3851933"/>
                <a:ext cx="31405" cy="26945"/>
                <a:chOff x="5294053" y="3851933"/>
                <a:chExt cx="31405" cy="26945"/>
              </a:xfrm>
            </p:grpSpPr>
            <p:sp>
              <p:nvSpPr>
                <p:cNvPr id="8054" name="Google Shape;8054;p7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73"/>
              <p:cNvGrpSpPr/>
              <p:nvPr/>
            </p:nvGrpSpPr>
            <p:grpSpPr>
              <a:xfrm>
                <a:off x="5341723" y="3851902"/>
                <a:ext cx="31405" cy="26977"/>
                <a:chOff x="5341723" y="3851902"/>
                <a:chExt cx="31405" cy="26977"/>
              </a:xfrm>
            </p:grpSpPr>
            <p:sp>
              <p:nvSpPr>
                <p:cNvPr id="8057" name="Google Shape;8057;p7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73"/>
              <p:cNvGrpSpPr/>
              <p:nvPr/>
            </p:nvGrpSpPr>
            <p:grpSpPr>
              <a:xfrm>
                <a:off x="5054871" y="3507855"/>
                <a:ext cx="31405" cy="26993"/>
                <a:chOff x="5054871" y="3507855"/>
                <a:chExt cx="31405" cy="26993"/>
              </a:xfrm>
            </p:grpSpPr>
            <p:sp>
              <p:nvSpPr>
                <p:cNvPr id="8060" name="Google Shape;8060;p7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73"/>
              <p:cNvGrpSpPr/>
              <p:nvPr/>
            </p:nvGrpSpPr>
            <p:grpSpPr>
              <a:xfrm>
                <a:off x="4876579" y="3675325"/>
                <a:ext cx="31405" cy="26969"/>
                <a:chOff x="4876579" y="3675325"/>
                <a:chExt cx="31405" cy="26969"/>
              </a:xfrm>
            </p:grpSpPr>
            <p:sp>
              <p:nvSpPr>
                <p:cNvPr id="8063" name="Google Shape;8063;p7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73"/>
              <p:cNvGrpSpPr/>
              <p:nvPr/>
            </p:nvGrpSpPr>
            <p:grpSpPr>
              <a:xfrm>
                <a:off x="4842233" y="3688333"/>
                <a:ext cx="31405" cy="26993"/>
                <a:chOff x="4842233" y="3688333"/>
                <a:chExt cx="31405" cy="26993"/>
              </a:xfrm>
            </p:grpSpPr>
            <p:sp>
              <p:nvSpPr>
                <p:cNvPr id="8066" name="Google Shape;8066;p7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73"/>
              <p:cNvGrpSpPr/>
              <p:nvPr/>
            </p:nvGrpSpPr>
            <p:grpSpPr>
              <a:xfrm>
                <a:off x="5187876" y="3608032"/>
                <a:ext cx="31405" cy="27001"/>
                <a:chOff x="5187876" y="3608032"/>
                <a:chExt cx="31405" cy="27001"/>
              </a:xfrm>
            </p:grpSpPr>
            <p:sp>
              <p:nvSpPr>
                <p:cNvPr id="8069" name="Google Shape;8069;p7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1" name="Google Shape;8071;p73"/>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3"/>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3" name="Google Shape;8073;p73"/>
              <p:cNvGrpSpPr/>
              <p:nvPr/>
            </p:nvGrpSpPr>
            <p:grpSpPr>
              <a:xfrm>
                <a:off x="5269224" y="3304167"/>
                <a:ext cx="40253" cy="34402"/>
                <a:chOff x="5269224" y="3304167"/>
                <a:chExt cx="40253" cy="34402"/>
              </a:xfrm>
            </p:grpSpPr>
            <p:sp>
              <p:nvSpPr>
                <p:cNvPr id="8074" name="Google Shape;8074;p7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73"/>
              <p:cNvGrpSpPr/>
              <p:nvPr/>
            </p:nvGrpSpPr>
            <p:grpSpPr>
              <a:xfrm>
                <a:off x="5327354" y="3476615"/>
                <a:ext cx="49864" cy="42723"/>
                <a:chOff x="5327354" y="3476615"/>
                <a:chExt cx="49864" cy="42723"/>
              </a:xfrm>
            </p:grpSpPr>
            <p:sp>
              <p:nvSpPr>
                <p:cNvPr id="8077" name="Google Shape;8077;p7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9" name="Google Shape;8079;p73"/>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3"/>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1" name="Google Shape;8081;p73"/>
              <p:cNvGrpSpPr/>
              <p:nvPr/>
            </p:nvGrpSpPr>
            <p:grpSpPr>
              <a:xfrm>
                <a:off x="5341723" y="3775957"/>
                <a:ext cx="31405" cy="26898"/>
                <a:chOff x="5341723" y="3775957"/>
                <a:chExt cx="31405" cy="26898"/>
              </a:xfrm>
            </p:grpSpPr>
            <p:sp>
              <p:nvSpPr>
                <p:cNvPr id="8082" name="Google Shape;8082;p7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73"/>
              <p:cNvGrpSpPr/>
              <p:nvPr/>
            </p:nvGrpSpPr>
            <p:grpSpPr>
              <a:xfrm>
                <a:off x="5439053" y="3699274"/>
                <a:ext cx="31405" cy="26898"/>
                <a:chOff x="5439053" y="3699274"/>
                <a:chExt cx="31405" cy="26898"/>
              </a:xfrm>
            </p:grpSpPr>
            <p:sp>
              <p:nvSpPr>
                <p:cNvPr id="8085" name="Google Shape;8085;p7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73"/>
              <p:cNvGrpSpPr/>
              <p:nvPr/>
            </p:nvGrpSpPr>
            <p:grpSpPr>
              <a:xfrm>
                <a:off x="5412414" y="3622307"/>
                <a:ext cx="31499" cy="26993"/>
                <a:chOff x="5412414" y="3622307"/>
                <a:chExt cx="31499" cy="26993"/>
              </a:xfrm>
            </p:grpSpPr>
            <p:sp>
              <p:nvSpPr>
                <p:cNvPr id="8088" name="Google Shape;8088;p7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73"/>
              <p:cNvGrpSpPr/>
              <p:nvPr/>
            </p:nvGrpSpPr>
            <p:grpSpPr>
              <a:xfrm>
                <a:off x="5476254" y="3473949"/>
                <a:ext cx="26835" cy="26930"/>
                <a:chOff x="5476254" y="3473949"/>
                <a:chExt cx="26835" cy="26930"/>
              </a:xfrm>
            </p:grpSpPr>
            <p:sp>
              <p:nvSpPr>
                <p:cNvPr id="8091" name="Google Shape;8091;p7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73"/>
              <p:cNvGrpSpPr/>
              <p:nvPr/>
            </p:nvGrpSpPr>
            <p:grpSpPr>
              <a:xfrm>
                <a:off x="5564547" y="3481594"/>
                <a:ext cx="31397" cy="26898"/>
                <a:chOff x="5564547" y="3481594"/>
                <a:chExt cx="31397" cy="26898"/>
              </a:xfrm>
            </p:grpSpPr>
            <p:sp>
              <p:nvSpPr>
                <p:cNvPr id="8094" name="Google Shape;8094;p7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73"/>
              <p:cNvGrpSpPr/>
              <p:nvPr/>
            </p:nvGrpSpPr>
            <p:grpSpPr>
              <a:xfrm>
                <a:off x="5534101" y="3470174"/>
                <a:ext cx="31397" cy="26906"/>
                <a:chOff x="5534101" y="3470174"/>
                <a:chExt cx="31397" cy="26906"/>
              </a:xfrm>
            </p:grpSpPr>
            <p:sp>
              <p:nvSpPr>
                <p:cNvPr id="8097" name="Google Shape;8097;p7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73"/>
              <p:cNvGrpSpPr/>
              <p:nvPr/>
            </p:nvGrpSpPr>
            <p:grpSpPr>
              <a:xfrm>
                <a:off x="5610879" y="3314486"/>
                <a:ext cx="31499" cy="26938"/>
                <a:chOff x="5610879" y="3314486"/>
                <a:chExt cx="31499" cy="26938"/>
              </a:xfrm>
            </p:grpSpPr>
            <p:sp>
              <p:nvSpPr>
                <p:cNvPr id="8100" name="Google Shape;8100;p7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73"/>
              <p:cNvGrpSpPr/>
              <p:nvPr/>
            </p:nvGrpSpPr>
            <p:grpSpPr>
              <a:xfrm>
                <a:off x="4834525" y="3501382"/>
                <a:ext cx="31499" cy="26898"/>
                <a:chOff x="4834525" y="3501382"/>
                <a:chExt cx="31499" cy="26898"/>
              </a:xfrm>
            </p:grpSpPr>
            <p:sp>
              <p:nvSpPr>
                <p:cNvPr id="8103" name="Google Shape;8103;p7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73"/>
              <p:cNvGrpSpPr/>
              <p:nvPr/>
            </p:nvGrpSpPr>
            <p:grpSpPr>
              <a:xfrm>
                <a:off x="4898460" y="3580158"/>
                <a:ext cx="31405" cy="26898"/>
                <a:chOff x="4898460" y="3580158"/>
                <a:chExt cx="31405" cy="26898"/>
              </a:xfrm>
            </p:grpSpPr>
            <p:sp>
              <p:nvSpPr>
                <p:cNvPr id="8106" name="Google Shape;8106;p7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73"/>
              <p:cNvGrpSpPr/>
              <p:nvPr/>
            </p:nvGrpSpPr>
            <p:grpSpPr>
              <a:xfrm>
                <a:off x="4882667" y="3608032"/>
                <a:ext cx="31499" cy="27001"/>
                <a:chOff x="4882667" y="3608032"/>
                <a:chExt cx="31499" cy="27001"/>
              </a:xfrm>
            </p:grpSpPr>
            <p:sp>
              <p:nvSpPr>
                <p:cNvPr id="8109" name="Google Shape;8109;p7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73"/>
              <p:cNvGrpSpPr/>
              <p:nvPr/>
            </p:nvGrpSpPr>
            <p:grpSpPr>
              <a:xfrm>
                <a:off x="4843373" y="3631407"/>
                <a:ext cx="16273" cy="16186"/>
                <a:chOff x="4843373" y="3631407"/>
                <a:chExt cx="16273" cy="16186"/>
              </a:xfrm>
            </p:grpSpPr>
            <p:sp>
              <p:nvSpPr>
                <p:cNvPr id="8112" name="Google Shape;8112;p7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73"/>
              <p:cNvGrpSpPr/>
              <p:nvPr/>
            </p:nvGrpSpPr>
            <p:grpSpPr>
              <a:xfrm>
                <a:off x="4727773" y="3591578"/>
                <a:ext cx="31499" cy="26898"/>
                <a:chOff x="4727773" y="3591578"/>
                <a:chExt cx="31499" cy="26898"/>
              </a:xfrm>
            </p:grpSpPr>
            <p:sp>
              <p:nvSpPr>
                <p:cNvPr id="8115" name="Google Shape;8115;p7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7" name="Google Shape;8117;p73"/>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3"/>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9" name="Google Shape;8119;p73"/>
              <p:cNvGrpSpPr/>
              <p:nvPr/>
            </p:nvGrpSpPr>
            <p:grpSpPr>
              <a:xfrm>
                <a:off x="4609421" y="3577398"/>
                <a:ext cx="31499" cy="27001"/>
                <a:chOff x="4609421" y="3577398"/>
                <a:chExt cx="31499" cy="27001"/>
              </a:xfrm>
            </p:grpSpPr>
            <p:sp>
              <p:nvSpPr>
                <p:cNvPr id="8120" name="Google Shape;8120;p7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73"/>
              <p:cNvGrpSpPr/>
              <p:nvPr/>
            </p:nvGrpSpPr>
            <p:grpSpPr>
              <a:xfrm>
                <a:off x="4649289" y="3577398"/>
                <a:ext cx="31499" cy="27001"/>
                <a:chOff x="4649289" y="3577398"/>
                <a:chExt cx="31499" cy="27001"/>
              </a:xfrm>
            </p:grpSpPr>
            <p:sp>
              <p:nvSpPr>
                <p:cNvPr id="8123" name="Google Shape;8123;p7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73"/>
              <p:cNvGrpSpPr/>
              <p:nvPr/>
            </p:nvGrpSpPr>
            <p:grpSpPr>
              <a:xfrm>
                <a:off x="4605614" y="3639523"/>
                <a:ext cx="31499" cy="26906"/>
                <a:chOff x="4605614" y="3639523"/>
                <a:chExt cx="31499" cy="26906"/>
              </a:xfrm>
            </p:grpSpPr>
            <p:sp>
              <p:nvSpPr>
                <p:cNvPr id="8126" name="Google Shape;8126;p7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73"/>
              <p:cNvGrpSpPr/>
              <p:nvPr/>
            </p:nvGrpSpPr>
            <p:grpSpPr>
              <a:xfrm>
                <a:off x="4785149" y="3618846"/>
                <a:ext cx="26930" cy="26843"/>
                <a:chOff x="4785149" y="3618846"/>
                <a:chExt cx="26930" cy="26843"/>
              </a:xfrm>
            </p:grpSpPr>
            <p:sp>
              <p:nvSpPr>
                <p:cNvPr id="8129" name="Google Shape;8129;p7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73"/>
              <p:cNvGrpSpPr/>
              <p:nvPr/>
            </p:nvGrpSpPr>
            <p:grpSpPr>
              <a:xfrm>
                <a:off x="4810167" y="3601567"/>
                <a:ext cx="31405" cy="26898"/>
                <a:chOff x="4810167" y="3601567"/>
                <a:chExt cx="31405" cy="26898"/>
              </a:xfrm>
            </p:grpSpPr>
            <p:sp>
              <p:nvSpPr>
                <p:cNvPr id="8132" name="Google Shape;8132;p7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73"/>
              <p:cNvGrpSpPr/>
              <p:nvPr/>
            </p:nvGrpSpPr>
            <p:grpSpPr>
              <a:xfrm>
                <a:off x="4831002" y="3373230"/>
                <a:ext cx="31405" cy="26898"/>
                <a:chOff x="4831002" y="3373230"/>
                <a:chExt cx="31405" cy="26898"/>
              </a:xfrm>
            </p:grpSpPr>
            <p:sp>
              <p:nvSpPr>
                <p:cNvPr id="8135" name="Google Shape;8135;p7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73"/>
              <p:cNvGrpSpPr/>
              <p:nvPr/>
            </p:nvGrpSpPr>
            <p:grpSpPr>
              <a:xfrm>
                <a:off x="4719311" y="3355054"/>
                <a:ext cx="31499" cy="27001"/>
                <a:chOff x="4719311" y="3355054"/>
                <a:chExt cx="31499" cy="27001"/>
              </a:xfrm>
            </p:grpSpPr>
            <p:sp>
              <p:nvSpPr>
                <p:cNvPr id="8138" name="Google Shape;8138;p7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73"/>
              <p:cNvGrpSpPr/>
              <p:nvPr/>
            </p:nvGrpSpPr>
            <p:grpSpPr>
              <a:xfrm>
                <a:off x="4798755" y="3450260"/>
                <a:ext cx="26930" cy="26930"/>
                <a:chOff x="4798755" y="3450260"/>
                <a:chExt cx="26930" cy="26930"/>
              </a:xfrm>
            </p:grpSpPr>
            <p:sp>
              <p:nvSpPr>
                <p:cNvPr id="8141" name="Google Shape;8141;p7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73"/>
              <p:cNvGrpSpPr/>
              <p:nvPr/>
            </p:nvGrpSpPr>
            <p:grpSpPr>
              <a:xfrm>
                <a:off x="4645576" y="3467555"/>
                <a:ext cx="31405" cy="26953"/>
                <a:chOff x="4645576" y="3467555"/>
                <a:chExt cx="31405" cy="26953"/>
              </a:xfrm>
            </p:grpSpPr>
            <p:sp>
              <p:nvSpPr>
                <p:cNvPr id="8144" name="Google Shape;8144;p7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73"/>
              <p:cNvGrpSpPr/>
              <p:nvPr/>
            </p:nvGrpSpPr>
            <p:grpSpPr>
              <a:xfrm>
                <a:off x="4687631" y="3583965"/>
                <a:ext cx="31499" cy="26898"/>
                <a:chOff x="4687631" y="3583965"/>
                <a:chExt cx="31499" cy="26898"/>
              </a:xfrm>
            </p:grpSpPr>
            <p:sp>
              <p:nvSpPr>
                <p:cNvPr id="8147" name="Google Shape;8147;p7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73"/>
              <p:cNvGrpSpPr/>
              <p:nvPr/>
            </p:nvGrpSpPr>
            <p:grpSpPr>
              <a:xfrm>
                <a:off x="4719311" y="3471314"/>
                <a:ext cx="31499" cy="27001"/>
                <a:chOff x="4719311" y="3471314"/>
                <a:chExt cx="31499" cy="27001"/>
              </a:xfrm>
            </p:grpSpPr>
            <p:sp>
              <p:nvSpPr>
                <p:cNvPr id="8150" name="Google Shape;8150;p7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73"/>
              <p:cNvGrpSpPr/>
              <p:nvPr/>
            </p:nvGrpSpPr>
            <p:grpSpPr>
              <a:xfrm>
                <a:off x="4719311" y="3434404"/>
                <a:ext cx="31499" cy="26898"/>
                <a:chOff x="4719311" y="3434404"/>
                <a:chExt cx="31499" cy="26898"/>
              </a:xfrm>
            </p:grpSpPr>
            <p:sp>
              <p:nvSpPr>
                <p:cNvPr id="8153" name="Google Shape;8153;p7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73"/>
              <p:cNvGrpSpPr/>
              <p:nvPr/>
            </p:nvGrpSpPr>
            <p:grpSpPr>
              <a:xfrm>
                <a:off x="4768876" y="3401772"/>
                <a:ext cx="31499" cy="26898"/>
                <a:chOff x="4768876" y="3401772"/>
                <a:chExt cx="31499" cy="26898"/>
              </a:xfrm>
            </p:grpSpPr>
            <p:sp>
              <p:nvSpPr>
                <p:cNvPr id="8156" name="Google Shape;8156;p7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73"/>
              <p:cNvGrpSpPr/>
              <p:nvPr/>
            </p:nvGrpSpPr>
            <p:grpSpPr>
              <a:xfrm>
                <a:off x="4762214" y="3471377"/>
                <a:ext cx="26938" cy="26938"/>
                <a:chOff x="4762214" y="3471377"/>
                <a:chExt cx="26938" cy="26938"/>
              </a:xfrm>
            </p:grpSpPr>
            <p:sp>
              <p:nvSpPr>
                <p:cNvPr id="8159" name="Google Shape;8159;p7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73"/>
              <p:cNvGrpSpPr/>
              <p:nvPr/>
            </p:nvGrpSpPr>
            <p:grpSpPr>
              <a:xfrm>
                <a:off x="4790473" y="3344782"/>
                <a:ext cx="31405" cy="26898"/>
                <a:chOff x="4790473" y="3344782"/>
                <a:chExt cx="31405" cy="26898"/>
              </a:xfrm>
            </p:grpSpPr>
            <p:sp>
              <p:nvSpPr>
                <p:cNvPr id="8162" name="Google Shape;8162;p7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73"/>
              <p:cNvGrpSpPr/>
              <p:nvPr/>
            </p:nvGrpSpPr>
            <p:grpSpPr>
              <a:xfrm>
                <a:off x="4823774" y="3950733"/>
                <a:ext cx="37398" cy="32034"/>
                <a:chOff x="4823774" y="3950733"/>
                <a:chExt cx="37398" cy="32034"/>
              </a:xfrm>
            </p:grpSpPr>
            <p:sp>
              <p:nvSpPr>
                <p:cNvPr id="8165" name="Google Shape;8165;p7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73"/>
              <p:cNvGrpSpPr/>
              <p:nvPr/>
            </p:nvGrpSpPr>
            <p:grpSpPr>
              <a:xfrm>
                <a:off x="4823396" y="4110566"/>
                <a:ext cx="31405" cy="26906"/>
                <a:chOff x="4823396" y="4110566"/>
                <a:chExt cx="31405" cy="26906"/>
              </a:xfrm>
            </p:grpSpPr>
            <p:sp>
              <p:nvSpPr>
                <p:cNvPr id="8168" name="Google Shape;8168;p7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73"/>
              <p:cNvGrpSpPr/>
              <p:nvPr/>
            </p:nvGrpSpPr>
            <p:grpSpPr>
              <a:xfrm>
                <a:off x="4838332" y="3821150"/>
                <a:ext cx="31499" cy="26898"/>
                <a:chOff x="4838332" y="3821150"/>
                <a:chExt cx="31499" cy="26898"/>
              </a:xfrm>
            </p:grpSpPr>
            <p:sp>
              <p:nvSpPr>
                <p:cNvPr id="8171" name="Google Shape;8171;p7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73"/>
              <p:cNvGrpSpPr/>
              <p:nvPr/>
            </p:nvGrpSpPr>
            <p:grpSpPr>
              <a:xfrm>
                <a:off x="4661275" y="3815007"/>
                <a:ext cx="36824" cy="31523"/>
                <a:chOff x="4661275" y="3815007"/>
                <a:chExt cx="36824" cy="31523"/>
              </a:xfrm>
            </p:grpSpPr>
            <p:sp>
              <p:nvSpPr>
                <p:cNvPr id="8174" name="Google Shape;8174;p7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73"/>
              <p:cNvGrpSpPr/>
              <p:nvPr/>
            </p:nvGrpSpPr>
            <p:grpSpPr>
              <a:xfrm>
                <a:off x="4558998" y="3851037"/>
                <a:ext cx="33591" cy="28699"/>
                <a:chOff x="4558998" y="3851037"/>
                <a:chExt cx="33591" cy="28699"/>
              </a:xfrm>
            </p:grpSpPr>
            <p:sp>
              <p:nvSpPr>
                <p:cNvPr id="8177" name="Google Shape;8177;p7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73"/>
              <p:cNvGrpSpPr/>
              <p:nvPr/>
            </p:nvGrpSpPr>
            <p:grpSpPr>
              <a:xfrm>
                <a:off x="4696762" y="3638587"/>
                <a:ext cx="33591" cy="28794"/>
                <a:chOff x="4696762" y="3638587"/>
                <a:chExt cx="33591" cy="28794"/>
              </a:xfrm>
            </p:grpSpPr>
            <p:sp>
              <p:nvSpPr>
                <p:cNvPr id="8180" name="Google Shape;8180;p7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73"/>
              <p:cNvGrpSpPr/>
              <p:nvPr/>
            </p:nvGrpSpPr>
            <p:grpSpPr>
              <a:xfrm>
                <a:off x="4929479" y="3939140"/>
                <a:ext cx="33497" cy="28692"/>
                <a:chOff x="4929479" y="3939140"/>
                <a:chExt cx="33497" cy="28692"/>
              </a:xfrm>
            </p:grpSpPr>
            <p:sp>
              <p:nvSpPr>
                <p:cNvPr id="8183" name="Google Shape;8183;p7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73"/>
              <p:cNvGrpSpPr/>
              <p:nvPr/>
            </p:nvGrpSpPr>
            <p:grpSpPr>
              <a:xfrm>
                <a:off x="4907119" y="3986039"/>
                <a:ext cx="33497" cy="28699"/>
                <a:chOff x="4907119" y="3986039"/>
                <a:chExt cx="33497" cy="28699"/>
              </a:xfrm>
            </p:grpSpPr>
            <p:sp>
              <p:nvSpPr>
                <p:cNvPr id="8186" name="Google Shape;8186;p7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73"/>
              <p:cNvGrpSpPr/>
              <p:nvPr/>
            </p:nvGrpSpPr>
            <p:grpSpPr>
              <a:xfrm>
                <a:off x="4911783" y="4048102"/>
                <a:ext cx="33591" cy="28762"/>
                <a:chOff x="4911783" y="4048102"/>
                <a:chExt cx="33591" cy="28762"/>
              </a:xfrm>
            </p:grpSpPr>
            <p:sp>
              <p:nvSpPr>
                <p:cNvPr id="8189" name="Google Shape;8189;p7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1" name="Google Shape;8191;p73"/>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3"/>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3" name="Google Shape;8193;p73"/>
              <p:cNvGrpSpPr/>
              <p:nvPr/>
            </p:nvGrpSpPr>
            <p:grpSpPr>
              <a:xfrm>
                <a:off x="4762623" y="3837847"/>
                <a:ext cx="42416" cy="36273"/>
                <a:chOff x="4762623" y="3837847"/>
                <a:chExt cx="42416" cy="36273"/>
              </a:xfrm>
            </p:grpSpPr>
            <p:sp>
              <p:nvSpPr>
                <p:cNvPr id="8194" name="Google Shape;8194;p7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73"/>
              <p:cNvGrpSpPr/>
              <p:nvPr/>
            </p:nvGrpSpPr>
            <p:grpSpPr>
              <a:xfrm>
                <a:off x="4746044" y="4104966"/>
                <a:ext cx="33497" cy="28699"/>
                <a:chOff x="4746044" y="4104966"/>
                <a:chExt cx="33497" cy="28699"/>
              </a:xfrm>
            </p:grpSpPr>
            <p:sp>
              <p:nvSpPr>
                <p:cNvPr id="8197" name="Google Shape;8197;p7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73"/>
              <p:cNvGrpSpPr/>
              <p:nvPr/>
            </p:nvGrpSpPr>
            <p:grpSpPr>
              <a:xfrm>
                <a:off x="4859646" y="4162554"/>
                <a:ext cx="33591" cy="28762"/>
                <a:chOff x="4859646" y="4162554"/>
                <a:chExt cx="33591" cy="28762"/>
              </a:xfrm>
            </p:grpSpPr>
            <p:sp>
              <p:nvSpPr>
                <p:cNvPr id="8200" name="Google Shape;8200;p7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2" name="Google Shape;8202;p73"/>
            <p:cNvGrpSpPr/>
            <p:nvPr/>
          </p:nvGrpSpPr>
          <p:grpSpPr>
            <a:xfrm>
              <a:off x="3597785" y="3274438"/>
              <a:ext cx="855610" cy="1122100"/>
              <a:chOff x="3597785" y="3274438"/>
              <a:chExt cx="855610" cy="1122100"/>
            </a:xfrm>
          </p:grpSpPr>
          <p:grpSp>
            <p:nvGrpSpPr>
              <p:cNvPr id="8203" name="Google Shape;8203;p73"/>
              <p:cNvGrpSpPr/>
              <p:nvPr/>
            </p:nvGrpSpPr>
            <p:grpSpPr>
              <a:xfrm>
                <a:off x="3617857" y="3284717"/>
                <a:ext cx="826785" cy="1099165"/>
                <a:chOff x="3617857" y="3284717"/>
                <a:chExt cx="826785" cy="1099165"/>
              </a:xfrm>
            </p:grpSpPr>
            <p:sp>
              <p:nvSpPr>
                <p:cNvPr id="8204" name="Google Shape;8204;p7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3"/>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3"/>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3"/>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3"/>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3"/>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3"/>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3"/>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3"/>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3"/>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3"/>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3"/>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3"/>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3"/>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3"/>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3"/>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3"/>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3"/>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3"/>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3"/>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3"/>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3"/>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3"/>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3"/>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3"/>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3"/>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3"/>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3"/>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3"/>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3"/>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3"/>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3"/>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3"/>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3"/>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3"/>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3"/>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3"/>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3"/>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3"/>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3"/>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3"/>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3"/>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3"/>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3"/>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3"/>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3"/>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3"/>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3"/>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3"/>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3"/>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3"/>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3"/>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3"/>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3"/>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73"/>
              <p:cNvGrpSpPr/>
              <p:nvPr/>
            </p:nvGrpSpPr>
            <p:grpSpPr>
              <a:xfrm>
                <a:off x="4180904" y="4251758"/>
                <a:ext cx="37783" cy="32420"/>
                <a:chOff x="4180904" y="4251758"/>
                <a:chExt cx="37783" cy="32420"/>
              </a:xfrm>
            </p:grpSpPr>
            <p:sp>
              <p:nvSpPr>
                <p:cNvPr id="8261" name="Google Shape;8261;p7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73"/>
              <p:cNvGrpSpPr/>
              <p:nvPr/>
            </p:nvGrpSpPr>
            <p:grpSpPr>
              <a:xfrm>
                <a:off x="4201644" y="4081324"/>
                <a:ext cx="37783" cy="32364"/>
                <a:chOff x="4201644" y="4081324"/>
                <a:chExt cx="37783" cy="32364"/>
              </a:xfrm>
            </p:grpSpPr>
            <p:sp>
              <p:nvSpPr>
                <p:cNvPr id="8264" name="Google Shape;8264;p7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73"/>
              <p:cNvGrpSpPr/>
              <p:nvPr/>
            </p:nvGrpSpPr>
            <p:grpSpPr>
              <a:xfrm>
                <a:off x="4284416" y="3887428"/>
                <a:ext cx="37783" cy="32451"/>
                <a:chOff x="4284416" y="3887428"/>
                <a:chExt cx="37783" cy="32451"/>
              </a:xfrm>
            </p:grpSpPr>
            <p:sp>
              <p:nvSpPr>
                <p:cNvPr id="8267" name="Google Shape;8267;p7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73"/>
              <p:cNvGrpSpPr/>
              <p:nvPr/>
            </p:nvGrpSpPr>
            <p:grpSpPr>
              <a:xfrm>
                <a:off x="4223721" y="3860404"/>
                <a:ext cx="37870" cy="32364"/>
                <a:chOff x="4223721" y="3860404"/>
                <a:chExt cx="37870" cy="32364"/>
              </a:xfrm>
            </p:grpSpPr>
            <p:sp>
              <p:nvSpPr>
                <p:cNvPr id="8270" name="Google Shape;8270;p7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73"/>
              <p:cNvGrpSpPr/>
              <p:nvPr/>
            </p:nvGrpSpPr>
            <p:grpSpPr>
              <a:xfrm>
                <a:off x="4104889" y="3699242"/>
                <a:ext cx="37776" cy="32357"/>
                <a:chOff x="4104889" y="3699242"/>
                <a:chExt cx="37776" cy="32357"/>
              </a:xfrm>
            </p:grpSpPr>
            <p:sp>
              <p:nvSpPr>
                <p:cNvPr id="8273" name="Google Shape;8273;p7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73"/>
              <p:cNvGrpSpPr/>
              <p:nvPr/>
            </p:nvGrpSpPr>
            <p:grpSpPr>
              <a:xfrm>
                <a:off x="4143608" y="3475121"/>
                <a:ext cx="37878" cy="32420"/>
                <a:chOff x="4143608" y="3475121"/>
                <a:chExt cx="37878" cy="32420"/>
              </a:xfrm>
            </p:grpSpPr>
            <p:sp>
              <p:nvSpPr>
                <p:cNvPr id="8276" name="Google Shape;8276;p7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73"/>
              <p:cNvGrpSpPr/>
              <p:nvPr/>
            </p:nvGrpSpPr>
            <p:grpSpPr>
              <a:xfrm>
                <a:off x="4217248" y="3570893"/>
                <a:ext cx="37776" cy="32364"/>
                <a:chOff x="4217248" y="3570893"/>
                <a:chExt cx="37776" cy="32364"/>
              </a:xfrm>
            </p:grpSpPr>
            <p:sp>
              <p:nvSpPr>
                <p:cNvPr id="8279" name="Google Shape;8279;p7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3"/>
              <p:cNvGrpSpPr/>
              <p:nvPr/>
            </p:nvGrpSpPr>
            <p:grpSpPr>
              <a:xfrm>
                <a:off x="4255307" y="3431612"/>
                <a:ext cx="37776" cy="32451"/>
                <a:chOff x="4255307" y="3431612"/>
                <a:chExt cx="37776" cy="32451"/>
              </a:xfrm>
            </p:grpSpPr>
            <p:sp>
              <p:nvSpPr>
                <p:cNvPr id="8282" name="Google Shape;8282;p7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73"/>
              <p:cNvGrpSpPr/>
              <p:nvPr/>
            </p:nvGrpSpPr>
            <p:grpSpPr>
              <a:xfrm>
                <a:off x="3853052" y="3577398"/>
                <a:ext cx="37776" cy="32420"/>
                <a:chOff x="3853052" y="3577398"/>
                <a:chExt cx="37776" cy="32420"/>
              </a:xfrm>
            </p:grpSpPr>
            <p:sp>
              <p:nvSpPr>
                <p:cNvPr id="8285" name="Google Shape;8285;p7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73"/>
              <p:cNvGrpSpPr/>
              <p:nvPr/>
            </p:nvGrpSpPr>
            <p:grpSpPr>
              <a:xfrm>
                <a:off x="4039908" y="3412107"/>
                <a:ext cx="37776" cy="32357"/>
                <a:chOff x="4039908" y="3412107"/>
                <a:chExt cx="37776" cy="32357"/>
              </a:xfrm>
            </p:grpSpPr>
            <p:sp>
              <p:nvSpPr>
                <p:cNvPr id="8288" name="Google Shape;8288;p7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73"/>
              <p:cNvGrpSpPr/>
              <p:nvPr/>
            </p:nvGrpSpPr>
            <p:grpSpPr>
              <a:xfrm>
                <a:off x="4017360" y="3342061"/>
                <a:ext cx="37870" cy="32380"/>
                <a:chOff x="4017360" y="3342061"/>
                <a:chExt cx="37870" cy="32380"/>
              </a:xfrm>
            </p:grpSpPr>
            <p:sp>
              <p:nvSpPr>
                <p:cNvPr id="8291" name="Google Shape;8291;p7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3" name="Google Shape;8293;p73"/>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3"/>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5" name="Google Shape;8295;p73"/>
              <p:cNvGrpSpPr/>
              <p:nvPr/>
            </p:nvGrpSpPr>
            <p:grpSpPr>
              <a:xfrm>
                <a:off x="3750870" y="3418650"/>
                <a:ext cx="37776" cy="32380"/>
                <a:chOff x="3750870" y="3418650"/>
                <a:chExt cx="37776" cy="32380"/>
              </a:xfrm>
            </p:grpSpPr>
            <p:sp>
              <p:nvSpPr>
                <p:cNvPr id="8296" name="Google Shape;8296;p7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73"/>
              <p:cNvGrpSpPr/>
              <p:nvPr/>
            </p:nvGrpSpPr>
            <p:grpSpPr>
              <a:xfrm>
                <a:off x="3632509" y="3274438"/>
                <a:ext cx="37783" cy="32357"/>
                <a:chOff x="3632509" y="3274438"/>
                <a:chExt cx="37783" cy="32357"/>
              </a:xfrm>
            </p:grpSpPr>
            <p:sp>
              <p:nvSpPr>
                <p:cNvPr id="8299" name="Google Shape;8299;p7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73"/>
              <p:cNvGrpSpPr/>
              <p:nvPr/>
            </p:nvGrpSpPr>
            <p:grpSpPr>
              <a:xfrm>
                <a:off x="3906424" y="3297561"/>
                <a:ext cx="37776" cy="32451"/>
                <a:chOff x="3906424" y="3297561"/>
                <a:chExt cx="37776" cy="32451"/>
              </a:xfrm>
            </p:grpSpPr>
            <p:sp>
              <p:nvSpPr>
                <p:cNvPr id="8302" name="Google Shape;8302;p7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73"/>
              <p:cNvGrpSpPr/>
              <p:nvPr/>
            </p:nvGrpSpPr>
            <p:grpSpPr>
              <a:xfrm>
                <a:off x="3866084" y="3412107"/>
                <a:ext cx="37776" cy="32357"/>
                <a:chOff x="3866084" y="3412107"/>
                <a:chExt cx="37776" cy="32357"/>
              </a:xfrm>
            </p:grpSpPr>
            <p:sp>
              <p:nvSpPr>
                <p:cNvPr id="8305" name="Google Shape;8305;p7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73"/>
              <p:cNvGrpSpPr/>
              <p:nvPr/>
            </p:nvGrpSpPr>
            <p:grpSpPr>
              <a:xfrm>
                <a:off x="4023919" y="3766409"/>
                <a:ext cx="37783" cy="32357"/>
                <a:chOff x="4023919" y="3766409"/>
                <a:chExt cx="37783" cy="32357"/>
              </a:xfrm>
            </p:grpSpPr>
            <p:sp>
              <p:nvSpPr>
                <p:cNvPr id="8308" name="Google Shape;8308;p7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73"/>
              <p:cNvGrpSpPr/>
              <p:nvPr/>
            </p:nvGrpSpPr>
            <p:grpSpPr>
              <a:xfrm>
                <a:off x="3973882" y="3779449"/>
                <a:ext cx="37776" cy="32357"/>
                <a:chOff x="3973882" y="3779449"/>
                <a:chExt cx="37776" cy="32357"/>
              </a:xfrm>
            </p:grpSpPr>
            <p:sp>
              <p:nvSpPr>
                <p:cNvPr id="8311" name="Google Shape;8311;p7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73"/>
              <p:cNvGrpSpPr/>
              <p:nvPr/>
            </p:nvGrpSpPr>
            <p:grpSpPr>
              <a:xfrm>
                <a:off x="4073398" y="3838028"/>
                <a:ext cx="37776" cy="32380"/>
                <a:chOff x="4073398" y="3838028"/>
                <a:chExt cx="37776" cy="32380"/>
              </a:xfrm>
            </p:grpSpPr>
            <p:sp>
              <p:nvSpPr>
                <p:cNvPr id="8314" name="Google Shape;8314;p7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73"/>
              <p:cNvGrpSpPr/>
              <p:nvPr/>
            </p:nvGrpSpPr>
            <p:grpSpPr>
              <a:xfrm>
                <a:off x="4342672" y="4144496"/>
                <a:ext cx="37752" cy="32364"/>
                <a:chOff x="4342672" y="4144496"/>
                <a:chExt cx="37752" cy="32364"/>
              </a:xfrm>
            </p:grpSpPr>
            <p:sp>
              <p:nvSpPr>
                <p:cNvPr id="8317" name="Google Shape;8317;p7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73"/>
              <p:cNvGrpSpPr/>
              <p:nvPr/>
            </p:nvGrpSpPr>
            <p:grpSpPr>
              <a:xfrm>
                <a:off x="4406386" y="4056872"/>
                <a:ext cx="37783" cy="32364"/>
                <a:chOff x="4406386" y="4056872"/>
                <a:chExt cx="37783" cy="32364"/>
              </a:xfrm>
            </p:grpSpPr>
            <p:sp>
              <p:nvSpPr>
                <p:cNvPr id="8320" name="Google Shape;8320;p7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73"/>
              <p:cNvGrpSpPr/>
              <p:nvPr/>
            </p:nvGrpSpPr>
            <p:grpSpPr>
              <a:xfrm>
                <a:off x="4284416" y="4245254"/>
                <a:ext cx="37783" cy="32357"/>
                <a:chOff x="4284416" y="4245254"/>
                <a:chExt cx="37783" cy="32357"/>
              </a:xfrm>
            </p:grpSpPr>
            <p:sp>
              <p:nvSpPr>
                <p:cNvPr id="8323" name="Google Shape;8323;p7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73"/>
              <p:cNvGrpSpPr/>
              <p:nvPr/>
            </p:nvGrpSpPr>
            <p:grpSpPr>
              <a:xfrm>
                <a:off x="4219057" y="4331258"/>
                <a:ext cx="37776" cy="32364"/>
                <a:chOff x="4219057" y="4331258"/>
                <a:chExt cx="37776" cy="32364"/>
              </a:xfrm>
            </p:grpSpPr>
            <p:sp>
              <p:nvSpPr>
                <p:cNvPr id="8326" name="Google Shape;8326;p7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73"/>
              <p:cNvGrpSpPr/>
              <p:nvPr/>
            </p:nvGrpSpPr>
            <p:grpSpPr>
              <a:xfrm>
                <a:off x="4204122" y="4141688"/>
                <a:ext cx="33497" cy="28699"/>
                <a:chOff x="4204122" y="4141688"/>
                <a:chExt cx="33497" cy="28699"/>
              </a:xfrm>
            </p:grpSpPr>
            <p:sp>
              <p:nvSpPr>
                <p:cNvPr id="8329" name="Google Shape;8329;p7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73"/>
              <p:cNvGrpSpPr/>
              <p:nvPr/>
            </p:nvGrpSpPr>
            <p:grpSpPr>
              <a:xfrm>
                <a:off x="4301546" y="4003869"/>
                <a:ext cx="38916" cy="33324"/>
                <a:chOff x="4301546" y="4003869"/>
                <a:chExt cx="38916" cy="33324"/>
              </a:xfrm>
            </p:grpSpPr>
            <p:sp>
              <p:nvSpPr>
                <p:cNvPr id="8332" name="Google Shape;8332;p7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73"/>
              <p:cNvGrpSpPr/>
              <p:nvPr/>
            </p:nvGrpSpPr>
            <p:grpSpPr>
              <a:xfrm>
                <a:off x="4210681" y="3924669"/>
                <a:ext cx="36549" cy="31366"/>
                <a:chOff x="4210681" y="3924669"/>
                <a:chExt cx="36549" cy="31366"/>
              </a:xfrm>
            </p:grpSpPr>
            <p:sp>
              <p:nvSpPr>
                <p:cNvPr id="8335" name="Google Shape;8335;p7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73"/>
              <p:cNvGrpSpPr/>
              <p:nvPr/>
            </p:nvGrpSpPr>
            <p:grpSpPr>
              <a:xfrm>
                <a:off x="3987771" y="3628874"/>
                <a:ext cx="31499" cy="26993"/>
                <a:chOff x="3987771" y="3628874"/>
                <a:chExt cx="31499" cy="26993"/>
              </a:xfrm>
            </p:grpSpPr>
            <p:sp>
              <p:nvSpPr>
                <p:cNvPr id="8338" name="Google Shape;8338;p7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73"/>
              <p:cNvGrpSpPr/>
              <p:nvPr/>
            </p:nvGrpSpPr>
            <p:grpSpPr>
              <a:xfrm>
                <a:off x="4087382" y="3775674"/>
                <a:ext cx="31405" cy="26898"/>
                <a:chOff x="4087382" y="3775674"/>
                <a:chExt cx="31405" cy="26898"/>
              </a:xfrm>
            </p:grpSpPr>
            <p:sp>
              <p:nvSpPr>
                <p:cNvPr id="8341" name="Google Shape;8341;p7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73"/>
              <p:cNvGrpSpPr/>
              <p:nvPr/>
            </p:nvGrpSpPr>
            <p:grpSpPr>
              <a:xfrm>
                <a:off x="4118873" y="3856637"/>
                <a:ext cx="31405" cy="26906"/>
                <a:chOff x="4118873" y="3856637"/>
                <a:chExt cx="31405" cy="26906"/>
              </a:xfrm>
            </p:grpSpPr>
            <p:sp>
              <p:nvSpPr>
                <p:cNvPr id="8344" name="Google Shape;8344;p7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73"/>
              <p:cNvGrpSpPr/>
              <p:nvPr/>
            </p:nvGrpSpPr>
            <p:grpSpPr>
              <a:xfrm>
                <a:off x="4168541" y="3639523"/>
                <a:ext cx="31499" cy="26906"/>
                <a:chOff x="4168541" y="3639523"/>
                <a:chExt cx="31499" cy="26906"/>
              </a:xfrm>
            </p:grpSpPr>
            <p:sp>
              <p:nvSpPr>
                <p:cNvPr id="8347" name="Google Shape;8347;p7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73"/>
              <p:cNvGrpSpPr/>
              <p:nvPr/>
            </p:nvGrpSpPr>
            <p:grpSpPr>
              <a:xfrm>
                <a:off x="3965789" y="3393545"/>
                <a:ext cx="31405" cy="26945"/>
                <a:chOff x="3965789" y="3393545"/>
                <a:chExt cx="31405" cy="26945"/>
              </a:xfrm>
            </p:grpSpPr>
            <p:sp>
              <p:nvSpPr>
                <p:cNvPr id="8350" name="Google Shape;8350;p7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73"/>
              <p:cNvGrpSpPr/>
              <p:nvPr/>
            </p:nvGrpSpPr>
            <p:grpSpPr>
              <a:xfrm>
                <a:off x="3925166" y="3491008"/>
                <a:ext cx="31405" cy="27001"/>
                <a:chOff x="3925166" y="3491008"/>
                <a:chExt cx="31405" cy="27001"/>
              </a:xfrm>
            </p:grpSpPr>
            <p:sp>
              <p:nvSpPr>
                <p:cNvPr id="8353" name="Google Shape;8353;p7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73"/>
              <p:cNvGrpSpPr/>
              <p:nvPr/>
            </p:nvGrpSpPr>
            <p:grpSpPr>
              <a:xfrm>
                <a:off x="3682845" y="3340976"/>
                <a:ext cx="31397" cy="26898"/>
                <a:chOff x="3682845" y="3340976"/>
                <a:chExt cx="31397" cy="26898"/>
              </a:xfrm>
            </p:grpSpPr>
            <p:sp>
              <p:nvSpPr>
                <p:cNvPr id="8356" name="Google Shape;8356;p7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73"/>
              <p:cNvGrpSpPr/>
              <p:nvPr/>
            </p:nvGrpSpPr>
            <p:grpSpPr>
              <a:xfrm>
                <a:off x="3795393" y="3353725"/>
                <a:ext cx="31499" cy="26993"/>
                <a:chOff x="3795393" y="3353725"/>
                <a:chExt cx="31499" cy="26993"/>
              </a:xfrm>
            </p:grpSpPr>
            <p:sp>
              <p:nvSpPr>
                <p:cNvPr id="8359" name="Google Shape;8359;p7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3"/>
              <p:cNvGrpSpPr/>
              <p:nvPr/>
            </p:nvGrpSpPr>
            <p:grpSpPr>
              <a:xfrm>
                <a:off x="4176909" y="4363221"/>
                <a:ext cx="38924" cy="33316"/>
                <a:chOff x="4176909" y="4363221"/>
                <a:chExt cx="38924" cy="33316"/>
              </a:xfrm>
            </p:grpSpPr>
            <p:sp>
              <p:nvSpPr>
                <p:cNvPr id="8362" name="Google Shape;8362;p7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73"/>
              <p:cNvGrpSpPr/>
              <p:nvPr/>
            </p:nvGrpSpPr>
            <p:grpSpPr>
              <a:xfrm>
                <a:off x="4226191" y="4007660"/>
                <a:ext cx="33560" cy="28770"/>
                <a:chOff x="4226191" y="4007660"/>
                <a:chExt cx="33560" cy="28770"/>
              </a:xfrm>
            </p:grpSpPr>
            <p:sp>
              <p:nvSpPr>
                <p:cNvPr id="8365" name="Google Shape;8365;p7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73"/>
              <p:cNvGrpSpPr/>
              <p:nvPr/>
            </p:nvGrpSpPr>
            <p:grpSpPr>
              <a:xfrm>
                <a:off x="3597785" y="3377045"/>
                <a:ext cx="33591" cy="28699"/>
                <a:chOff x="3597785" y="3377045"/>
                <a:chExt cx="33591" cy="28699"/>
              </a:xfrm>
            </p:grpSpPr>
            <p:sp>
              <p:nvSpPr>
                <p:cNvPr id="8368" name="Google Shape;8368;p7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73"/>
              <p:cNvGrpSpPr/>
              <p:nvPr/>
            </p:nvGrpSpPr>
            <p:grpSpPr>
              <a:xfrm>
                <a:off x="3887870" y="3669796"/>
                <a:ext cx="33591" cy="28692"/>
                <a:chOff x="3887870" y="3669796"/>
                <a:chExt cx="33591" cy="28692"/>
              </a:xfrm>
            </p:grpSpPr>
            <p:sp>
              <p:nvSpPr>
                <p:cNvPr id="8371" name="Google Shape;8371;p7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73"/>
              <p:cNvGrpSpPr/>
              <p:nvPr/>
            </p:nvGrpSpPr>
            <p:grpSpPr>
              <a:xfrm>
                <a:off x="3818320" y="3481625"/>
                <a:ext cx="33497" cy="28770"/>
                <a:chOff x="3818320" y="3481625"/>
                <a:chExt cx="33497" cy="28770"/>
              </a:xfrm>
            </p:grpSpPr>
            <p:sp>
              <p:nvSpPr>
                <p:cNvPr id="8374" name="Google Shape;8374;p7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73"/>
              <p:cNvGrpSpPr/>
              <p:nvPr/>
            </p:nvGrpSpPr>
            <p:grpSpPr>
              <a:xfrm>
                <a:off x="4278139" y="4120948"/>
                <a:ext cx="37492" cy="32129"/>
                <a:chOff x="4278139" y="4120948"/>
                <a:chExt cx="37492" cy="32129"/>
              </a:xfrm>
            </p:grpSpPr>
            <p:sp>
              <p:nvSpPr>
                <p:cNvPr id="8377" name="Google Shape;8377;p7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73"/>
              <p:cNvGrpSpPr/>
              <p:nvPr/>
            </p:nvGrpSpPr>
            <p:grpSpPr>
              <a:xfrm>
                <a:off x="4419898" y="3977388"/>
                <a:ext cx="33497" cy="28692"/>
                <a:chOff x="4419898" y="3977388"/>
                <a:chExt cx="33497" cy="28692"/>
              </a:xfrm>
            </p:grpSpPr>
            <p:sp>
              <p:nvSpPr>
                <p:cNvPr id="8380" name="Google Shape;8380;p7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73"/>
              <p:cNvGrpSpPr/>
              <p:nvPr/>
            </p:nvGrpSpPr>
            <p:grpSpPr>
              <a:xfrm>
                <a:off x="4158930" y="4034684"/>
                <a:ext cx="33497" cy="28762"/>
                <a:chOff x="4158930" y="4034684"/>
                <a:chExt cx="33497" cy="28762"/>
              </a:xfrm>
            </p:grpSpPr>
            <p:sp>
              <p:nvSpPr>
                <p:cNvPr id="8383" name="Google Shape;8383;p7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73"/>
              <p:cNvGrpSpPr/>
              <p:nvPr/>
            </p:nvGrpSpPr>
            <p:grpSpPr>
              <a:xfrm>
                <a:off x="4134949" y="3957049"/>
                <a:ext cx="33497" cy="28770"/>
                <a:chOff x="4134949" y="3957049"/>
                <a:chExt cx="33497" cy="28770"/>
              </a:xfrm>
            </p:grpSpPr>
            <p:sp>
              <p:nvSpPr>
                <p:cNvPr id="8386" name="Google Shape;8386;p7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73"/>
              <p:cNvGrpSpPr/>
              <p:nvPr/>
            </p:nvGrpSpPr>
            <p:grpSpPr>
              <a:xfrm>
                <a:off x="4193653" y="4184403"/>
                <a:ext cx="43580" cy="37264"/>
                <a:chOff x="4193653" y="4184403"/>
                <a:chExt cx="43580" cy="37264"/>
              </a:xfrm>
            </p:grpSpPr>
            <p:sp>
              <p:nvSpPr>
                <p:cNvPr id="8389" name="Google Shape;8389;p7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73"/>
              <p:cNvGrpSpPr/>
              <p:nvPr/>
            </p:nvGrpSpPr>
            <p:grpSpPr>
              <a:xfrm>
                <a:off x="4343600" y="3943844"/>
                <a:ext cx="43580" cy="37312"/>
                <a:chOff x="4343600" y="3943844"/>
                <a:chExt cx="43580" cy="37312"/>
              </a:xfrm>
            </p:grpSpPr>
            <p:sp>
              <p:nvSpPr>
                <p:cNvPr id="8392" name="Google Shape;8392;p7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73"/>
              <p:cNvGrpSpPr/>
              <p:nvPr/>
            </p:nvGrpSpPr>
            <p:grpSpPr>
              <a:xfrm>
                <a:off x="4172339" y="3381693"/>
                <a:ext cx="31499" cy="27001"/>
                <a:chOff x="4172339" y="3381693"/>
                <a:chExt cx="31499" cy="27001"/>
              </a:xfrm>
            </p:grpSpPr>
            <p:sp>
              <p:nvSpPr>
                <p:cNvPr id="8395" name="Google Shape;8395;p7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0" name="Shape 8400"/>
        <p:cNvGrpSpPr/>
        <p:nvPr/>
      </p:nvGrpSpPr>
      <p:grpSpPr>
        <a:xfrm>
          <a:off x="0" y="0"/>
          <a:ext cx="0" cy="0"/>
          <a:chOff x="0" y="0"/>
          <a:chExt cx="0" cy="0"/>
        </a:xfrm>
      </p:grpSpPr>
      <p:grpSp>
        <p:nvGrpSpPr>
          <p:cNvPr id="8401" name="Google Shape;8401;p74"/>
          <p:cNvGrpSpPr/>
          <p:nvPr/>
        </p:nvGrpSpPr>
        <p:grpSpPr>
          <a:xfrm>
            <a:off x="2126623" y="3607908"/>
            <a:ext cx="1102891" cy="760337"/>
            <a:chOff x="4967783" y="2151471"/>
            <a:chExt cx="3920692" cy="2702940"/>
          </a:xfrm>
        </p:grpSpPr>
        <p:grpSp>
          <p:nvGrpSpPr>
            <p:cNvPr id="8402" name="Google Shape;8402;p74"/>
            <p:cNvGrpSpPr/>
            <p:nvPr/>
          </p:nvGrpSpPr>
          <p:grpSpPr>
            <a:xfrm>
              <a:off x="5045709" y="2252109"/>
              <a:ext cx="3761071" cy="2501708"/>
              <a:chOff x="2691784" y="1805334"/>
              <a:chExt cx="3761071" cy="2501708"/>
            </a:xfrm>
          </p:grpSpPr>
          <p:sp>
            <p:nvSpPr>
              <p:cNvPr id="8403" name="Google Shape;8403;p7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74"/>
            <p:cNvGrpSpPr/>
            <p:nvPr/>
          </p:nvGrpSpPr>
          <p:grpSpPr>
            <a:xfrm>
              <a:off x="4967783" y="2151471"/>
              <a:ext cx="3920692" cy="2702940"/>
              <a:chOff x="2613858" y="1704696"/>
              <a:chExt cx="3920692" cy="2702940"/>
            </a:xfrm>
          </p:grpSpPr>
          <p:sp>
            <p:nvSpPr>
              <p:cNvPr id="8411" name="Google Shape;8411;p7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6" name="Google Shape;8416;p74"/>
          <p:cNvGrpSpPr/>
          <p:nvPr/>
        </p:nvGrpSpPr>
        <p:grpSpPr>
          <a:xfrm>
            <a:off x="3530532" y="1496185"/>
            <a:ext cx="1561911" cy="708580"/>
            <a:chOff x="3530532" y="1496185"/>
            <a:chExt cx="1561911" cy="708580"/>
          </a:xfrm>
        </p:grpSpPr>
        <p:grpSp>
          <p:nvGrpSpPr>
            <p:cNvPr id="8417" name="Google Shape;8417;p74"/>
            <p:cNvGrpSpPr/>
            <p:nvPr/>
          </p:nvGrpSpPr>
          <p:grpSpPr>
            <a:xfrm>
              <a:off x="3720318" y="1857562"/>
              <a:ext cx="1372125" cy="54"/>
              <a:chOff x="3720318" y="1857562"/>
              <a:chExt cx="1372125" cy="54"/>
            </a:xfrm>
          </p:grpSpPr>
          <p:cxnSp>
            <p:nvCxnSpPr>
              <p:cNvPr id="8418" name="Google Shape;8418;p74"/>
              <p:cNvCxnSpPr>
                <a:endCxn id="841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20" name="Google Shape;8420;p7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21" name="Google Shape;8421;p7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22" name="Google Shape;8422;p74"/>
              <p:cNvCxnSpPr>
                <a:stCxn id="841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423" name="Google Shape;8423;p74"/>
            <p:cNvGrpSpPr/>
            <p:nvPr/>
          </p:nvGrpSpPr>
          <p:grpSpPr>
            <a:xfrm>
              <a:off x="3567462" y="1496185"/>
              <a:ext cx="286587" cy="272914"/>
              <a:chOff x="3567462" y="1496185"/>
              <a:chExt cx="286587" cy="272914"/>
            </a:xfrm>
          </p:grpSpPr>
          <p:cxnSp>
            <p:nvCxnSpPr>
              <p:cNvPr id="8424" name="Google Shape;8424;p7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25" name="Google Shape;8425;p74"/>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6" name="Google Shape;8426;p7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8" name="Google Shape;8428;p74"/>
            <p:cNvGrpSpPr/>
            <p:nvPr/>
          </p:nvGrpSpPr>
          <p:grpSpPr>
            <a:xfrm>
              <a:off x="3929014" y="1960574"/>
              <a:ext cx="286587" cy="242378"/>
              <a:chOff x="3929014" y="1960574"/>
              <a:chExt cx="286587" cy="242378"/>
            </a:xfrm>
          </p:grpSpPr>
          <p:cxnSp>
            <p:nvCxnSpPr>
              <p:cNvPr id="8429" name="Google Shape;8429;p7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430" name="Google Shape;8430;p74"/>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74"/>
            <p:cNvGrpSpPr/>
            <p:nvPr/>
          </p:nvGrpSpPr>
          <p:grpSpPr>
            <a:xfrm>
              <a:off x="4290828" y="1496185"/>
              <a:ext cx="286587" cy="272914"/>
              <a:chOff x="4290828" y="1496185"/>
              <a:chExt cx="286587" cy="272914"/>
            </a:xfrm>
          </p:grpSpPr>
          <p:cxnSp>
            <p:nvCxnSpPr>
              <p:cNvPr id="8432" name="Google Shape;8432;p7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33" name="Google Shape;8433;p74"/>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4" name="Google Shape;8434;p7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5" name="Google Shape;8435;p74"/>
            <p:cNvGrpSpPr/>
            <p:nvPr/>
          </p:nvGrpSpPr>
          <p:grpSpPr>
            <a:xfrm>
              <a:off x="4657726" y="1959674"/>
              <a:ext cx="286500" cy="245092"/>
              <a:chOff x="4657726" y="1959674"/>
              <a:chExt cx="286500" cy="245092"/>
            </a:xfrm>
          </p:grpSpPr>
          <p:cxnSp>
            <p:nvCxnSpPr>
              <p:cNvPr id="8436" name="Google Shape;8436;p7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437" name="Google Shape;8437;p7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8" name="Google Shape;8438;p74"/>
          <p:cNvGrpSpPr/>
          <p:nvPr/>
        </p:nvGrpSpPr>
        <p:grpSpPr>
          <a:xfrm>
            <a:off x="3512551" y="2358282"/>
            <a:ext cx="1597045" cy="378522"/>
            <a:chOff x="3512551" y="2358282"/>
            <a:chExt cx="1597045" cy="378522"/>
          </a:xfrm>
        </p:grpSpPr>
        <p:grpSp>
          <p:nvGrpSpPr>
            <p:cNvPr id="8439" name="Google Shape;8439;p74"/>
            <p:cNvGrpSpPr/>
            <p:nvPr/>
          </p:nvGrpSpPr>
          <p:grpSpPr>
            <a:xfrm>
              <a:off x="3738198" y="2553002"/>
              <a:ext cx="1145834" cy="117"/>
              <a:chOff x="3738198" y="2553002"/>
              <a:chExt cx="1145834" cy="117"/>
            </a:xfrm>
          </p:grpSpPr>
          <p:cxnSp>
            <p:nvCxnSpPr>
              <p:cNvPr id="8440" name="Google Shape;8440;p7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41" name="Google Shape;8441;p7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42" name="Google Shape;8442;p74"/>
              <p:cNvCxnSpPr>
                <a:stCxn id="8443" idx="6"/>
                <a:endCxn id="844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445" name="Google Shape;8445;p74"/>
            <p:cNvGrpSpPr/>
            <p:nvPr/>
          </p:nvGrpSpPr>
          <p:grpSpPr>
            <a:xfrm>
              <a:off x="3969644" y="2440153"/>
              <a:ext cx="225853" cy="296651"/>
              <a:chOff x="3969644" y="2440153"/>
              <a:chExt cx="225853" cy="296651"/>
            </a:xfrm>
          </p:grpSpPr>
          <p:cxnSp>
            <p:nvCxnSpPr>
              <p:cNvPr id="8446" name="Google Shape;8446;p74"/>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8444" name="Google Shape;8444;p74"/>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4"/>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74"/>
            <p:cNvGrpSpPr/>
            <p:nvPr/>
          </p:nvGrpSpPr>
          <p:grpSpPr>
            <a:xfrm>
              <a:off x="4426818" y="2358282"/>
              <a:ext cx="225613" cy="307569"/>
              <a:chOff x="4426818" y="2358282"/>
              <a:chExt cx="225613" cy="307569"/>
            </a:xfrm>
          </p:grpSpPr>
          <p:cxnSp>
            <p:nvCxnSpPr>
              <p:cNvPr id="8449" name="Google Shape;8449;p74"/>
              <p:cNvCxnSpPr>
                <a:stCxn id="8450"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451" name="Google Shape;8451;p74"/>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4"/>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74"/>
            <p:cNvGrpSpPr/>
            <p:nvPr/>
          </p:nvGrpSpPr>
          <p:grpSpPr>
            <a:xfrm>
              <a:off x="4883984" y="2440153"/>
              <a:ext cx="225613" cy="296486"/>
              <a:chOff x="4883984" y="2440153"/>
              <a:chExt cx="225613" cy="296486"/>
            </a:xfrm>
          </p:grpSpPr>
          <p:cxnSp>
            <p:nvCxnSpPr>
              <p:cNvPr id="8453" name="Google Shape;8453;p74"/>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8454" name="Google Shape;8454;p74"/>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4"/>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74"/>
            <p:cNvGrpSpPr/>
            <p:nvPr/>
          </p:nvGrpSpPr>
          <p:grpSpPr>
            <a:xfrm>
              <a:off x="3512551" y="2358356"/>
              <a:ext cx="225647" cy="307629"/>
              <a:chOff x="2182679" y="2005014"/>
              <a:chExt cx="792300" cy="1080158"/>
            </a:xfrm>
          </p:grpSpPr>
          <p:cxnSp>
            <p:nvCxnSpPr>
              <p:cNvPr id="8457" name="Google Shape;8457;p74"/>
              <p:cNvCxnSpPr>
                <a:stCxn id="845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443" name="Google Shape;8443;p7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9" name="Google Shape;8459;p74"/>
          <p:cNvGrpSpPr/>
          <p:nvPr/>
        </p:nvGrpSpPr>
        <p:grpSpPr>
          <a:xfrm>
            <a:off x="6872633" y="1182079"/>
            <a:ext cx="1559809" cy="722610"/>
            <a:chOff x="634175" y="2986275"/>
            <a:chExt cx="3147949" cy="1458344"/>
          </a:xfrm>
        </p:grpSpPr>
        <p:cxnSp>
          <p:nvCxnSpPr>
            <p:cNvPr id="8460" name="Google Shape;8460;p74"/>
            <p:cNvCxnSpPr>
              <a:stCxn id="8461" idx="4"/>
              <a:endCxn id="8462" idx="0"/>
            </p:cNvCxnSpPr>
            <p:nvPr/>
          </p:nvCxnSpPr>
          <p:spPr>
            <a:xfrm>
              <a:off x="929975" y="3577875"/>
              <a:ext cx="591600" cy="274800"/>
            </a:xfrm>
            <a:prstGeom prst="straightConnector1">
              <a:avLst/>
            </a:prstGeom>
            <a:noFill/>
            <a:ln cap="flat" cmpd="sng" w="9525">
              <a:solidFill>
                <a:srgbClr val="435D74"/>
              </a:solidFill>
              <a:prstDash val="solid"/>
              <a:round/>
              <a:headEnd len="med" w="med" type="none"/>
              <a:tailEnd len="med" w="med" type="none"/>
            </a:ln>
          </p:spPr>
        </p:cxnSp>
        <p:cxnSp>
          <p:nvCxnSpPr>
            <p:cNvPr id="8463" name="Google Shape;8463;p74"/>
            <p:cNvCxnSpPr>
              <a:stCxn id="8462" idx="0"/>
              <a:endCxn id="8464" idx="4"/>
            </p:cNvCxnSpPr>
            <p:nvPr/>
          </p:nvCxnSpPr>
          <p:spPr>
            <a:xfrm flipH="1" rot="10800000">
              <a:off x="1521366" y="3578219"/>
              <a:ext cx="686700" cy="274800"/>
            </a:xfrm>
            <a:prstGeom prst="straightConnector1">
              <a:avLst/>
            </a:prstGeom>
            <a:noFill/>
            <a:ln cap="flat" cmpd="sng" w="9525">
              <a:solidFill>
                <a:srgbClr val="435D74"/>
              </a:solidFill>
              <a:prstDash val="solid"/>
              <a:round/>
              <a:headEnd len="med" w="med" type="none"/>
              <a:tailEnd len="med" w="med" type="none"/>
            </a:ln>
          </p:spPr>
        </p:cxnSp>
        <p:cxnSp>
          <p:nvCxnSpPr>
            <p:cNvPr id="8465" name="Google Shape;8465;p74"/>
            <p:cNvCxnSpPr>
              <a:stCxn id="8464" idx="4"/>
              <a:endCxn id="8466" idx="0"/>
            </p:cNvCxnSpPr>
            <p:nvPr/>
          </p:nvCxnSpPr>
          <p:spPr>
            <a:xfrm>
              <a:off x="2208152" y="3577875"/>
              <a:ext cx="686700" cy="274800"/>
            </a:xfrm>
            <a:prstGeom prst="straightConnector1">
              <a:avLst/>
            </a:prstGeom>
            <a:noFill/>
            <a:ln cap="flat" cmpd="sng" w="9525">
              <a:solidFill>
                <a:srgbClr val="435D74"/>
              </a:solidFill>
              <a:prstDash val="solid"/>
              <a:round/>
              <a:headEnd len="med" w="med" type="none"/>
              <a:tailEnd len="med" w="med" type="none"/>
            </a:ln>
          </p:spPr>
        </p:cxnSp>
        <p:cxnSp>
          <p:nvCxnSpPr>
            <p:cNvPr id="8467" name="Google Shape;8467;p74"/>
            <p:cNvCxnSpPr>
              <a:stCxn id="8466" idx="0"/>
              <a:endCxn id="8468" idx="4"/>
            </p:cNvCxnSpPr>
            <p:nvPr/>
          </p:nvCxnSpPr>
          <p:spPr>
            <a:xfrm flipH="1" rot="10800000">
              <a:off x="2894933" y="3578218"/>
              <a:ext cx="591600" cy="274800"/>
            </a:xfrm>
            <a:prstGeom prst="straightConnector1">
              <a:avLst/>
            </a:prstGeom>
            <a:noFill/>
            <a:ln cap="flat" cmpd="sng" w="9525">
              <a:solidFill>
                <a:srgbClr val="435D74"/>
              </a:solidFill>
              <a:prstDash val="solid"/>
              <a:round/>
              <a:headEnd len="med" w="med" type="none"/>
              <a:tailEnd len="med" w="med" type="none"/>
            </a:ln>
          </p:spPr>
        </p:cxnSp>
        <p:sp>
          <p:nvSpPr>
            <p:cNvPr id="8468" name="Google Shape;8468;p7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64" name="Google Shape;8464;p7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61" name="Google Shape;8461;p7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66" name="Google Shape;8466;p7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62" name="Google Shape;8462;p7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469" name="Google Shape;8469;p74"/>
          <p:cNvGrpSpPr/>
          <p:nvPr/>
        </p:nvGrpSpPr>
        <p:grpSpPr>
          <a:xfrm>
            <a:off x="3526424" y="2891987"/>
            <a:ext cx="1570719" cy="294123"/>
            <a:chOff x="998425" y="1182125"/>
            <a:chExt cx="1065400" cy="199500"/>
          </a:xfrm>
        </p:grpSpPr>
        <p:sp>
          <p:nvSpPr>
            <p:cNvPr id="8470" name="Google Shape;8470;p7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74"/>
          <p:cNvGrpSpPr/>
          <p:nvPr/>
        </p:nvGrpSpPr>
        <p:grpSpPr>
          <a:xfrm>
            <a:off x="6869680" y="2009474"/>
            <a:ext cx="1565716" cy="366729"/>
            <a:chOff x="1247650" y="2075423"/>
            <a:chExt cx="6648477" cy="1557238"/>
          </a:xfrm>
        </p:grpSpPr>
        <p:sp>
          <p:nvSpPr>
            <p:cNvPr id="8476" name="Google Shape;8476;p7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74"/>
          <p:cNvGrpSpPr/>
          <p:nvPr/>
        </p:nvGrpSpPr>
        <p:grpSpPr>
          <a:xfrm>
            <a:off x="6853992" y="3158178"/>
            <a:ext cx="1597092" cy="663663"/>
            <a:chOff x="6796238" y="3158184"/>
            <a:chExt cx="1630351" cy="677483"/>
          </a:xfrm>
        </p:grpSpPr>
        <p:cxnSp>
          <p:nvCxnSpPr>
            <p:cNvPr id="8483" name="Google Shape;8483;p74"/>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484" name="Google Shape;8484;p74"/>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485" name="Google Shape;8485;p74"/>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8486" name="Google Shape;8486;p74"/>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8487" name="Google Shape;8487;p74"/>
            <p:cNvGrpSpPr/>
            <p:nvPr/>
          </p:nvGrpSpPr>
          <p:grpSpPr>
            <a:xfrm>
              <a:off x="6796238" y="3311904"/>
              <a:ext cx="1630351" cy="377711"/>
              <a:chOff x="6796238" y="3311904"/>
              <a:chExt cx="1630351" cy="377711"/>
            </a:xfrm>
          </p:grpSpPr>
          <p:sp>
            <p:nvSpPr>
              <p:cNvPr id="8488" name="Google Shape;8488;p74"/>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4"/>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4"/>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1" name="Google Shape;8491;p74"/>
          <p:cNvGrpSpPr/>
          <p:nvPr/>
        </p:nvGrpSpPr>
        <p:grpSpPr>
          <a:xfrm>
            <a:off x="5375130" y="1179681"/>
            <a:ext cx="1368606" cy="1593805"/>
            <a:chOff x="1839112" y="2209163"/>
            <a:chExt cx="1918159" cy="2233784"/>
          </a:xfrm>
        </p:grpSpPr>
        <p:sp>
          <p:nvSpPr>
            <p:cNvPr id="8492" name="Google Shape;8492;p7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5" name="Google Shape;8495;p74"/>
            <p:cNvCxnSpPr>
              <a:stCxn id="8492" idx="6"/>
              <a:endCxn id="8493" idx="2"/>
            </p:cNvCxnSpPr>
            <p:nvPr/>
          </p:nvCxnSpPr>
          <p:spPr>
            <a:xfrm>
              <a:off x="2414212" y="2496713"/>
              <a:ext cx="767700" cy="9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496" name="Google Shape;8496;p74"/>
            <p:cNvCxnSpPr>
              <a:stCxn id="8493" idx="4"/>
              <a:endCxn id="849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498" name="Google Shape;8498;p74"/>
            <p:cNvCxnSpPr>
              <a:stCxn id="8497" idx="6"/>
              <a:endCxn id="8494" idx="2"/>
            </p:cNvCxnSpPr>
            <p:nvPr/>
          </p:nvCxnSpPr>
          <p:spPr>
            <a:xfrm>
              <a:off x="2414212" y="3328316"/>
              <a:ext cx="767700" cy="9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499" name="Google Shape;8499;p74"/>
            <p:cNvCxnSpPr>
              <a:stCxn id="8494" idx="4"/>
              <a:endCxn id="850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497" name="Google Shape;8497;p7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02" name="Google Shape;8502;p74"/>
            <p:cNvCxnSpPr>
              <a:endCxn id="850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503" name="Google Shape;8503;p74"/>
          <p:cNvGrpSpPr/>
          <p:nvPr/>
        </p:nvGrpSpPr>
        <p:grpSpPr>
          <a:xfrm>
            <a:off x="3507503" y="1185917"/>
            <a:ext cx="1637968" cy="154942"/>
            <a:chOff x="238125" y="2506075"/>
            <a:chExt cx="7115411" cy="673075"/>
          </a:xfrm>
        </p:grpSpPr>
        <p:sp>
          <p:nvSpPr>
            <p:cNvPr id="8504" name="Google Shape;8504;p7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74"/>
          <p:cNvGrpSpPr/>
          <p:nvPr/>
        </p:nvGrpSpPr>
        <p:grpSpPr>
          <a:xfrm>
            <a:off x="746187" y="1507514"/>
            <a:ext cx="2476762" cy="91743"/>
            <a:chOff x="1464850" y="436376"/>
            <a:chExt cx="6001362" cy="222300"/>
          </a:xfrm>
        </p:grpSpPr>
        <p:sp>
          <p:nvSpPr>
            <p:cNvPr id="8510" name="Google Shape;8510;p7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15" name="Google Shape;8515;p7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16" name="Google Shape;8516;p7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17" name="Google Shape;8517;p7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18" name="Google Shape;8518;p7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519" name="Google Shape;8519;p74"/>
          <p:cNvGrpSpPr/>
          <p:nvPr/>
        </p:nvGrpSpPr>
        <p:grpSpPr>
          <a:xfrm>
            <a:off x="732455" y="2742980"/>
            <a:ext cx="1452862" cy="651872"/>
            <a:chOff x="803162" y="2667727"/>
            <a:chExt cx="1412054" cy="633562"/>
          </a:xfrm>
        </p:grpSpPr>
        <p:cxnSp>
          <p:nvCxnSpPr>
            <p:cNvPr id="8520" name="Google Shape;8520;p74"/>
            <p:cNvCxnSpPr>
              <a:stCxn id="8521" idx="2"/>
              <a:endCxn id="8522"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23" name="Google Shape;8523;p74"/>
            <p:cNvCxnSpPr>
              <a:stCxn id="8524" idx="0"/>
              <a:endCxn id="8521"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25" name="Google Shape;8525;p74"/>
            <p:cNvCxnSpPr>
              <a:stCxn id="8524" idx="2"/>
              <a:endCxn id="8526"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27" name="Google Shape;8527;p74"/>
            <p:cNvCxnSpPr>
              <a:stCxn id="8528" idx="0"/>
              <a:endCxn id="8524"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29" name="Google Shape;8529;p74"/>
            <p:cNvCxnSpPr>
              <a:stCxn id="8522" idx="2"/>
              <a:endCxn id="8530"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31" name="Google Shape;8531;p74"/>
            <p:cNvCxnSpPr>
              <a:stCxn id="8532" idx="0"/>
              <a:endCxn id="8522"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528" name="Google Shape;8528;p74"/>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26" name="Google Shape;8526;p74"/>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32" name="Google Shape;8532;p74"/>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30" name="Google Shape;8530;p74"/>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22" name="Google Shape;8522;p74"/>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24" name="Google Shape;8524;p74"/>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21" name="Google Shape;8521;p74"/>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533" name="Google Shape;8533;p74"/>
          <p:cNvGrpSpPr/>
          <p:nvPr/>
        </p:nvGrpSpPr>
        <p:grpSpPr>
          <a:xfrm>
            <a:off x="732447" y="1178518"/>
            <a:ext cx="2518423" cy="209218"/>
            <a:chOff x="803154" y="1111966"/>
            <a:chExt cx="2447684" cy="203341"/>
          </a:xfrm>
        </p:grpSpPr>
        <p:grpSp>
          <p:nvGrpSpPr>
            <p:cNvPr id="8534" name="Google Shape;8534;p74"/>
            <p:cNvGrpSpPr/>
            <p:nvPr/>
          </p:nvGrpSpPr>
          <p:grpSpPr>
            <a:xfrm>
              <a:off x="1958180" y="1111966"/>
              <a:ext cx="588019" cy="121396"/>
              <a:chOff x="4808316" y="2800065"/>
              <a:chExt cx="1999386" cy="412910"/>
            </a:xfrm>
          </p:grpSpPr>
          <p:sp>
            <p:nvSpPr>
              <p:cNvPr id="8535" name="Google Shape;8535;p7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6" name="Google Shape;8536;p74"/>
              <p:cNvGrpSpPr/>
              <p:nvPr/>
            </p:nvGrpSpPr>
            <p:grpSpPr>
              <a:xfrm>
                <a:off x="4808316" y="2800065"/>
                <a:ext cx="92400" cy="411825"/>
                <a:chOff x="845575" y="2563700"/>
                <a:chExt cx="92400" cy="411825"/>
              </a:xfrm>
            </p:grpSpPr>
            <p:cxnSp>
              <p:nvCxnSpPr>
                <p:cNvPr id="8537" name="Google Shape;8537;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38" name="Google Shape;8538;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539" name="Google Shape;8539;p74"/>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8540" name="Google Shape;8540;p74"/>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1" name="Google Shape;8541;p74"/>
            <p:cNvGrpSpPr/>
            <p:nvPr/>
          </p:nvGrpSpPr>
          <p:grpSpPr>
            <a:xfrm>
              <a:off x="803154" y="1112063"/>
              <a:ext cx="591111" cy="121410"/>
              <a:chOff x="803154" y="1112063"/>
              <a:chExt cx="591111" cy="121410"/>
            </a:xfrm>
          </p:grpSpPr>
          <p:grpSp>
            <p:nvGrpSpPr>
              <p:cNvPr id="8542" name="Google Shape;8542;p74"/>
              <p:cNvGrpSpPr/>
              <p:nvPr/>
            </p:nvGrpSpPr>
            <p:grpSpPr>
              <a:xfrm>
                <a:off x="803154" y="1112063"/>
                <a:ext cx="27174" cy="121091"/>
                <a:chOff x="845575" y="2563700"/>
                <a:chExt cx="92400" cy="411825"/>
              </a:xfrm>
            </p:grpSpPr>
            <p:cxnSp>
              <p:nvCxnSpPr>
                <p:cNvPr id="8543" name="Google Shape;8543;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44" name="Google Shape;8544;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5" name="Google Shape;8545;p74"/>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74"/>
            <p:cNvGrpSpPr/>
            <p:nvPr/>
          </p:nvGrpSpPr>
          <p:grpSpPr>
            <a:xfrm>
              <a:off x="1381934" y="1194217"/>
              <a:ext cx="588259" cy="121091"/>
              <a:chOff x="1381934" y="1194217"/>
              <a:chExt cx="588259" cy="121091"/>
            </a:xfrm>
          </p:grpSpPr>
          <p:grpSp>
            <p:nvGrpSpPr>
              <p:cNvPr id="8547" name="Google Shape;8547;p74"/>
              <p:cNvGrpSpPr/>
              <p:nvPr/>
            </p:nvGrpSpPr>
            <p:grpSpPr>
              <a:xfrm rot="10800000">
                <a:off x="1381934" y="1194217"/>
                <a:ext cx="27174" cy="121091"/>
                <a:chOff x="2070100" y="2563700"/>
                <a:chExt cx="92400" cy="411825"/>
              </a:xfrm>
            </p:grpSpPr>
            <p:cxnSp>
              <p:nvCxnSpPr>
                <p:cNvPr id="8548" name="Google Shape;8548;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49" name="Google Shape;8549;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0" name="Google Shape;8550;p74"/>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74"/>
            <p:cNvGrpSpPr/>
            <p:nvPr/>
          </p:nvGrpSpPr>
          <p:grpSpPr>
            <a:xfrm>
              <a:off x="2532104" y="1194217"/>
              <a:ext cx="704905" cy="121091"/>
              <a:chOff x="2532104" y="1194217"/>
              <a:chExt cx="704905" cy="121091"/>
            </a:xfrm>
          </p:grpSpPr>
          <p:grpSp>
            <p:nvGrpSpPr>
              <p:cNvPr id="8552" name="Google Shape;8552;p74"/>
              <p:cNvGrpSpPr/>
              <p:nvPr/>
            </p:nvGrpSpPr>
            <p:grpSpPr>
              <a:xfrm rot="10800000">
                <a:off x="2532104" y="1194217"/>
                <a:ext cx="27174" cy="121091"/>
                <a:chOff x="2070100" y="2563700"/>
                <a:chExt cx="92400" cy="411825"/>
              </a:xfrm>
            </p:grpSpPr>
            <p:cxnSp>
              <p:nvCxnSpPr>
                <p:cNvPr id="8553" name="Google Shape;8553;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54" name="Google Shape;8554;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5" name="Google Shape;8555;p74"/>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6" name="Google Shape;8556;p74"/>
          <p:cNvGrpSpPr/>
          <p:nvPr/>
        </p:nvGrpSpPr>
        <p:grpSpPr>
          <a:xfrm>
            <a:off x="3525467" y="3875150"/>
            <a:ext cx="1567778" cy="491677"/>
            <a:chOff x="5194708" y="3484366"/>
            <a:chExt cx="3148148" cy="987304"/>
          </a:xfrm>
        </p:grpSpPr>
        <p:grpSp>
          <p:nvGrpSpPr>
            <p:cNvPr id="8557" name="Google Shape;8557;p74"/>
            <p:cNvGrpSpPr/>
            <p:nvPr/>
          </p:nvGrpSpPr>
          <p:grpSpPr>
            <a:xfrm>
              <a:off x="7531521" y="3484366"/>
              <a:ext cx="811335" cy="987304"/>
              <a:chOff x="3379425" y="1617275"/>
              <a:chExt cx="1090650" cy="1327200"/>
            </a:xfrm>
          </p:grpSpPr>
          <p:sp>
            <p:nvSpPr>
              <p:cNvPr id="8558" name="Google Shape;8558;p7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74"/>
            <p:cNvGrpSpPr/>
            <p:nvPr/>
          </p:nvGrpSpPr>
          <p:grpSpPr>
            <a:xfrm>
              <a:off x="6752546" y="3484366"/>
              <a:ext cx="811428" cy="987304"/>
              <a:chOff x="2332275" y="1617275"/>
              <a:chExt cx="1090775" cy="1327200"/>
            </a:xfrm>
          </p:grpSpPr>
          <p:sp>
            <p:nvSpPr>
              <p:cNvPr id="8562" name="Google Shape;8562;p7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74"/>
            <p:cNvGrpSpPr/>
            <p:nvPr/>
          </p:nvGrpSpPr>
          <p:grpSpPr>
            <a:xfrm>
              <a:off x="5973664" y="3484366"/>
              <a:ext cx="811335" cy="987304"/>
              <a:chOff x="1285250" y="1617275"/>
              <a:chExt cx="1090650" cy="1327200"/>
            </a:xfrm>
          </p:grpSpPr>
          <p:sp>
            <p:nvSpPr>
              <p:cNvPr id="8566" name="Google Shape;8566;p7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74"/>
            <p:cNvGrpSpPr/>
            <p:nvPr/>
          </p:nvGrpSpPr>
          <p:grpSpPr>
            <a:xfrm>
              <a:off x="5194708" y="3484366"/>
              <a:ext cx="811409" cy="987304"/>
              <a:chOff x="238125" y="1617275"/>
              <a:chExt cx="1090750" cy="1327200"/>
            </a:xfrm>
          </p:grpSpPr>
          <p:sp>
            <p:nvSpPr>
              <p:cNvPr id="8570" name="Google Shape;8570;p7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3" name="Google Shape;8573;p74"/>
          <p:cNvGrpSpPr/>
          <p:nvPr/>
        </p:nvGrpSpPr>
        <p:grpSpPr>
          <a:xfrm>
            <a:off x="3486076" y="3355561"/>
            <a:ext cx="1616964" cy="346256"/>
            <a:chOff x="1808063" y="4294338"/>
            <a:chExt cx="3370782" cy="721817"/>
          </a:xfrm>
        </p:grpSpPr>
        <p:sp>
          <p:nvSpPr>
            <p:cNvPr id="8574" name="Google Shape;8574;p7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74"/>
          <p:cNvGrpSpPr/>
          <p:nvPr/>
        </p:nvGrpSpPr>
        <p:grpSpPr>
          <a:xfrm>
            <a:off x="764288" y="3641590"/>
            <a:ext cx="1295882" cy="646587"/>
            <a:chOff x="834100" y="3642869"/>
            <a:chExt cx="1259483" cy="628426"/>
          </a:xfrm>
        </p:grpSpPr>
        <p:sp>
          <p:nvSpPr>
            <p:cNvPr id="8585" name="Google Shape;8585;p7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0" name="Google Shape;8610;p74"/>
            <p:cNvGrpSpPr/>
            <p:nvPr/>
          </p:nvGrpSpPr>
          <p:grpSpPr>
            <a:xfrm>
              <a:off x="1360364" y="3847835"/>
              <a:ext cx="208119" cy="224359"/>
              <a:chOff x="1360769" y="3847100"/>
              <a:chExt cx="208119" cy="224359"/>
            </a:xfrm>
          </p:grpSpPr>
          <p:sp>
            <p:nvSpPr>
              <p:cNvPr id="8611" name="Google Shape;8611;p7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1" name="Google Shape;8631;p7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74"/>
          <p:cNvGrpSpPr/>
          <p:nvPr/>
        </p:nvGrpSpPr>
        <p:grpSpPr>
          <a:xfrm rot="5400000">
            <a:off x="5977401" y="3438087"/>
            <a:ext cx="164064" cy="1414916"/>
            <a:chOff x="4428249" y="1369375"/>
            <a:chExt cx="36905" cy="429569"/>
          </a:xfrm>
        </p:grpSpPr>
        <p:sp>
          <p:nvSpPr>
            <p:cNvPr id="8646" name="Google Shape;8646;p7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74"/>
          <p:cNvGrpSpPr/>
          <p:nvPr/>
        </p:nvGrpSpPr>
        <p:grpSpPr>
          <a:xfrm flipH="1" rot="10800000">
            <a:off x="5349830" y="3026630"/>
            <a:ext cx="1419207" cy="24808"/>
            <a:chOff x="219558" y="4738465"/>
            <a:chExt cx="5852400" cy="102300"/>
          </a:xfrm>
        </p:grpSpPr>
        <p:cxnSp>
          <p:nvCxnSpPr>
            <p:cNvPr id="8679" name="Google Shape;8679;p7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680" name="Google Shape;8680;p7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74"/>
          <p:cNvGrpSpPr/>
          <p:nvPr/>
        </p:nvGrpSpPr>
        <p:grpSpPr>
          <a:xfrm>
            <a:off x="5361148" y="3399694"/>
            <a:ext cx="1396570" cy="385016"/>
            <a:chOff x="5286284" y="2966544"/>
            <a:chExt cx="1396570" cy="385016"/>
          </a:xfrm>
        </p:grpSpPr>
        <p:cxnSp>
          <p:nvCxnSpPr>
            <p:cNvPr id="8686" name="Google Shape;8686;p7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687" name="Google Shape;8687;p7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688" name="Google Shape;8688;p74"/>
            <p:cNvGrpSpPr/>
            <p:nvPr/>
          </p:nvGrpSpPr>
          <p:grpSpPr>
            <a:xfrm>
              <a:off x="5287688" y="3173364"/>
              <a:ext cx="1395166" cy="74015"/>
              <a:chOff x="5287688" y="3173364"/>
              <a:chExt cx="1395166" cy="74015"/>
            </a:xfrm>
          </p:grpSpPr>
          <p:cxnSp>
            <p:nvCxnSpPr>
              <p:cNvPr id="8689" name="Google Shape;8689;p7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690" name="Google Shape;8690;p74"/>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8691" name="Google Shape;8691;p74"/>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692" name="Google Shape;8692;p74"/>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693" name="Google Shape;8693;p74"/>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694" name="Google Shape;8694;p74"/>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695" name="Google Shape;8695;p74"/>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696" name="Google Shape;8696;p74"/>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8697" name="Google Shape;8697;p7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698" name="Google Shape;8698;p74"/>
          <p:cNvGrpSpPr/>
          <p:nvPr/>
        </p:nvGrpSpPr>
        <p:grpSpPr>
          <a:xfrm>
            <a:off x="2047214" y="1818470"/>
            <a:ext cx="1182276" cy="662027"/>
            <a:chOff x="2029517" y="1732295"/>
            <a:chExt cx="1149068" cy="643432"/>
          </a:xfrm>
        </p:grpSpPr>
        <p:grpSp>
          <p:nvGrpSpPr>
            <p:cNvPr id="8699" name="Google Shape;8699;p74"/>
            <p:cNvGrpSpPr/>
            <p:nvPr/>
          </p:nvGrpSpPr>
          <p:grpSpPr>
            <a:xfrm>
              <a:off x="2708660" y="1746937"/>
              <a:ext cx="455427" cy="244429"/>
              <a:chOff x="2700693" y="1746937"/>
              <a:chExt cx="455427" cy="244429"/>
            </a:xfrm>
          </p:grpSpPr>
          <p:grpSp>
            <p:nvGrpSpPr>
              <p:cNvPr id="8700" name="Google Shape;8700;p74"/>
              <p:cNvGrpSpPr/>
              <p:nvPr/>
            </p:nvGrpSpPr>
            <p:grpSpPr>
              <a:xfrm>
                <a:off x="2905682" y="1782817"/>
                <a:ext cx="250438" cy="208549"/>
                <a:chOff x="2905682" y="1782817"/>
                <a:chExt cx="250438" cy="208549"/>
              </a:xfrm>
            </p:grpSpPr>
            <p:cxnSp>
              <p:nvCxnSpPr>
                <p:cNvPr id="8701" name="Google Shape;8701;p7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02" name="Google Shape;8702;p7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74"/>
              <p:cNvGrpSpPr/>
              <p:nvPr/>
            </p:nvGrpSpPr>
            <p:grpSpPr>
              <a:xfrm>
                <a:off x="2700693" y="1746937"/>
                <a:ext cx="449967" cy="72374"/>
                <a:chOff x="2700693" y="1746937"/>
                <a:chExt cx="449967" cy="72374"/>
              </a:xfrm>
            </p:grpSpPr>
            <p:cxnSp>
              <p:nvCxnSpPr>
                <p:cNvPr id="8704" name="Google Shape;8704;p7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05" name="Google Shape;8705;p7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6" name="Google Shape;8706;p74"/>
            <p:cNvGrpSpPr/>
            <p:nvPr/>
          </p:nvGrpSpPr>
          <p:grpSpPr>
            <a:xfrm>
              <a:off x="2029517" y="1732295"/>
              <a:ext cx="1149068" cy="643432"/>
              <a:chOff x="2029517" y="1732295"/>
              <a:chExt cx="1149068" cy="643432"/>
            </a:xfrm>
          </p:grpSpPr>
          <p:grpSp>
            <p:nvGrpSpPr>
              <p:cNvPr id="8707" name="Google Shape;8707;p74"/>
              <p:cNvGrpSpPr/>
              <p:nvPr/>
            </p:nvGrpSpPr>
            <p:grpSpPr>
              <a:xfrm>
                <a:off x="2703618" y="2103152"/>
                <a:ext cx="474966" cy="260017"/>
                <a:chOff x="2703618" y="2103152"/>
                <a:chExt cx="474966" cy="260017"/>
              </a:xfrm>
            </p:grpSpPr>
            <p:grpSp>
              <p:nvGrpSpPr>
                <p:cNvPr id="8708" name="Google Shape;8708;p74"/>
                <p:cNvGrpSpPr/>
                <p:nvPr/>
              </p:nvGrpSpPr>
              <p:grpSpPr>
                <a:xfrm>
                  <a:off x="2703618" y="2290640"/>
                  <a:ext cx="450291" cy="72529"/>
                  <a:chOff x="2703618" y="2290640"/>
                  <a:chExt cx="450291" cy="72529"/>
                </a:xfrm>
              </p:grpSpPr>
              <p:cxnSp>
                <p:nvCxnSpPr>
                  <p:cNvPr id="8709" name="Google Shape;8709;p7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10" name="Google Shape;8710;p7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74"/>
                <p:cNvGrpSpPr/>
                <p:nvPr/>
              </p:nvGrpSpPr>
              <p:grpSpPr>
                <a:xfrm>
                  <a:off x="2908607" y="2103152"/>
                  <a:ext cx="269977" cy="223538"/>
                  <a:chOff x="2908607" y="2103152"/>
                  <a:chExt cx="269977" cy="223538"/>
                </a:xfrm>
              </p:grpSpPr>
              <p:cxnSp>
                <p:nvCxnSpPr>
                  <p:cNvPr id="8712" name="Google Shape;8712;p7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13" name="Google Shape;8713;p7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4" name="Google Shape;8714;p74"/>
              <p:cNvGrpSpPr/>
              <p:nvPr/>
            </p:nvGrpSpPr>
            <p:grpSpPr>
              <a:xfrm>
                <a:off x="2029517" y="1732295"/>
                <a:ext cx="685827" cy="643432"/>
                <a:chOff x="2029517" y="1732295"/>
                <a:chExt cx="685827" cy="643432"/>
              </a:xfrm>
            </p:grpSpPr>
            <p:sp>
              <p:nvSpPr>
                <p:cNvPr id="8715" name="Google Shape;8715;p7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6" name="Google Shape;8716;p74"/>
                <p:cNvGrpSpPr/>
                <p:nvPr/>
              </p:nvGrpSpPr>
              <p:grpSpPr>
                <a:xfrm>
                  <a:off x="2158948" y="1732295"/>
                  <a:ext cx="556396" cy="333108"/>
                  <a:chOff x="2158948" y="1732295"/>
                  <a:chExt cx="556396" cy="333108"/>
                </a:xfrm>
              </p:grpSpPr>
              <p:cxnSp>
                <p:nvCxnSpPr>
                  <p:cNvPr id="8717" name="Google Shape;8717;p7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18" name="Google Shape;8718;p7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74"/>
                <p:cNvGrpSpPr/>
                <p:nvPr/>
              </p:nvGrpSpPr>
              <p:grpSpPr>
                <a:xfrm>
                  <a:off x="2159908" y="2065057"/>
                  <a:ext cx="550884" cy="310670"/>
                  <a:chOff x="2159908" y="2065057"/>
                  <a:chExt cx="550884" cy="310670"/>
                </a:xfrm>
              </p:grpSpPr>
              <p:cxnSp>
                <p:nvCxnSpPr>
                  <p:cNvPr id="8720" name="Google Shape;8720;p7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21" name="Google Shape;8721;p7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722" name="Google Shape;8722;p74"/>
          <p:cNvGrpSpPr/>
          <p:nvPr/>
        </p:nvGrpSpPr>
        <p:grpSpPr>
          <a:xfrm>
            <a:off x="732462" y="1766083"/>
            <a:ext cx="962651" cy="810058"/>
            <a:chOff x="732462" y="1766083"/>
            <a:chExt cx="962651" cy="810058"/>
          </a:xfrm>
        </p:grpSpPr>
        <p:grpSp>
          <p:nvGrpSpPr>
            <p:cNvPr id="8723" name="Google Shape;8723;p74"/>
            <p:cNvGrpSpPr/>
            <p:nvPr/>
          </p:nvGrpSpPr>
          <p:grpSpPr>
            <a:xfrm>
              <a:off x="732462" y="1908333"/>
              <a:ext cx="339364" cy="524749"/>
              <a:chOff x="844912" y="1819635"/>
              <a:chExt cx="329831" cy="510010"/>
            </a:xfrm>
          </p:grpSpPr>
          <p:sp>
            <p:nvSpPr>
              <p:cNvPr id="8724" name="Google Shape;8724;p74"/>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4"/>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4"/>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4"/>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4"/>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4"/>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74"/>
            <p:cNvGrpSpPr/>
            <p:nvPr/>
          </p:nvGrpSpPr>
          <p:grpSpPr>
            <a:xfrm>
              <a:off x="1184858" y="2256650"/>
              <a:ext cx="510255" cy="319491"/>
              <a:chOff x="1284601" y="2158168"/>
              <a:chExt cx="495923" cy="310517"/>
            </a:xfrm>
          </p:grpSpPr>
          <p:sp>
            <p:nvSpPr>
              <p:cNvPr id="8731" name="Google Shape;8731;p7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2" name="Google Shape;8732;p74"/>
              <p:cNvGrpSpPr/>
              <p:nvPr/>
            </p:nvGrpSpPr>
            <p:grpSpPr>
              <a:xfrm>
                <a:off x="1507666" y="2158168"/>
                <a:ext cx="272858" cy="310517"/>
                <a:chOff x="1507666" y="2158168"/>
                <a:chExt cx="272858" cy="310517"/>
              </a:xfrm>
            </p:grpSpPr>
            <p:grpSp>
              <p:nvGrpSpPr>
                <p:cNvPr id="8733" name="Google Shape;8733;p74"/>
                <p:cNvGrpSpPr/>
                <p:nvPr/>
              </p:nvGrpSpPr>
              <p:grpSpPr>
                <a:xfrm>
                  <a:off x="1507666" y="2176104"/>
                  <a:ext cx="166390" cy="273143"/>
                  <a:chOff x="1507666" y="2176104"/>
                  <a:chExt cx="166390" cy="273143"/>
                </a:xfrm>
              </p:grpSpPr>
              <p:sp>
                <p:nvSpPr>
                  <p:cNvPr id="8734" name="Google Shape;8734;p74"/>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4"/>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4"/>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4"/>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4"/>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4"/>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4"/>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1" name="Google Shape;8741;p7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3" name="Google Shape;8743;p74"/>
            <p:cNvGrpSpPr/>
            <p:nvPr/>
          </p:nvGrpSpPr>
          <p:grpSpPr>
            <a:xfrm>
              <a:off x="1184858" y="1766083"/>
              <a:ext cx="510255" cy="319491"/>
              <a:chOff x="1284601" y="1681380"/>
              <a:chExt cx="495923" cy="310517"/>
            </a:xfrm>
          </p:grpSpPr>
          <p:sp>
            <p:nvSpPr>
              <p:cNvPr id="8744" name="Google Shape;8744;p7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5" name="Google Shape;8745;p74"/>
              <p:cNvGrpSpPr/>
              <p:nvPr/>
            </p:nvGrpSpPr>
            <p:grpSpPr>
              <a:xfrm>
                <a:off x="1507666" y="1681380"/>
                <a:ext cx="272858" cy="310517"/>
                <a:chOff x="1507666" y="1681380"/>
                <a:chExt cx="272858" cy="310517"/>
              </a:xfrm>
            </p:grpSpPr>
            <p:grpSp>
              <p:nvGrpSpPr>
                <p:cNvPr id="8746" name="Google Shape;8746;p74"/>
                <p:cNvGrpSpPr/>
                <p:nvPr/>
              </p:nvGrpSpPr>
              <p:grpSpPr>
                <a:xfrm>
                  <a:off x="1507666" y="1700120"/>
                  <a:ext cx="166390" cy="272978"/>
                  <a:chOff x="1507666" y="1700120"/>
                  <a:chExt cx="166390" cy="272978"/>
                </a:xfrm>
              </p:grpSpPr>
              <p:sp>
                <p:nvSpPr>
                  <p:cNvPr id="8747" name="Google Shape;8747;p74"/>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4"/>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4"/>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4"/>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4"/>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4"/>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4"/>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4" name="Google Shape;8754;p7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56" name="Google Shape;8756;p74"/>
          <p:cNvGrpSpPr/>
          <p:nvPr/>
        </p:nvGrpSpPr>
        <p:grpSpPr>
          <a:xfrm>
            <a:off x="6841403" y="2533512"/>
            <a:ext cx="1622269" cy="552443"/>
            <a:chOff x="6894650" y="2574740"/>
            <a:chExt cx="1445100" cy="492111"/>
          </a:xfrm>
        </p:grpSpPr>
        <p:sp>
          <p:nvSpPr>
            <p:cNvPr id="8757" name="Google Shape;8757;p7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2" name="Google Shape;8762;p7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763" name="Google Shape;8763;p74"/>
          <p:cNvGrpSpPr/>
          <p:nvPr/>
        </p:nvGrpSpPr>
        <p:grpSpPr>
          <a:xfrm>
            <a:off x="6860923" y="3907631"/>
            <a:ext cx="1583229" cy="475842"/>
            <a:chOff x="6953899" y="3907783"/>
            <a:chExt cx="1377320" cy="475842"/>
          </a:xfrm>
        </p:grpSpPr>
        <p:cxnSp>
          <p:nvCxnSpPr>
            <p:cNvPr id="8764" name="Google Shape;8764;p74"/>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765" name="Google Shape;8765;p7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766" name="Google Shape;8766;p74"/>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767" name="Google Shape;8767;p74"/>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8768" name="Google Shape;8768;p74"/>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8769" name="Google Shape;8769;p74"/>
          <p:cNvGrpSpPr/>
          <p:nvPr/>
        </p:nvGrpSpPr>
        <p:grpSpPr>
          <a:xfrm>
            <a:off x="2364534" y="2668913"/>
            <a:ext cx="836286" cy="824529"/>
            <a:chOff x="2389399" y="2595741"/>
            <a:chExt cx="812796" cy="801369"/>
          </a:xfrm>
        </p:grpSpPr>
        <p:grpSp>
          <p:nvGrpSpPr>
            <p:cNvPr id="8770" name="Google Shape;8770;p74"/>
            <p:cNvGrpSpPr/>
            <p:nvPr/>
          </p:nvGrpSpPr>
          <p:grpSpPr>
            <a:xfrm>
              <a:off x="2492145" y="2881565"/>
              <a:ext cx="607243" cy="229690"/>
              <a:chOff x="2492145" y="2881565"/>
              <a:chExt cx="607243" cy="229690"/>
            </a:xfrm>
          </p:grpSpPr>
          <p:sp>
            <p:nvSpPr>
              <p:cNvPr id="8771" name="Google Shape;8771;p74"/>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4"/>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4"/>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74"/>
            <p:cNvGrpSpPr/>
            <p:nvPr/>
          </p:nvGrpSpPr>
          <p:grpSpPr>
            <a:xfrm>
              <a:off x="2389399" y="2595741"/>
              <a:ext cx="812737" cy="296821"/>
              <a:chOff x="2389399" y="2595741"/>
              <a:chExt cx="812737" cy="296821"/>
            </a:xfrm>
          </p:grpSpPr>
          <p:grpSp>
            <p:nvGrpSpPr>
              <p:cNvPr id="8775" name="Google Shape;8775;p74"/>
              <p:cNvGrpSpPr/>
              <p:nvPr/>
            </p:nvGrpSpPr>
            <p:grpSpPr>
              <a:xfrm>
                <a:off x="2389399" y="2595741"/>
                <a:ext cx="363634" cy="296821"/>
                <a:chOff x="2389399" y="2595741"/>
                <a:chExt cx="363634" cy="296821"/>
              </a:xfrm>
            </p:grpSpPr>
            <p:grpSp>
              <p:nvGrpSpPr>
                <p:cNvPr id="8776" name="Google Shape;8776;p74"/>
                <p:cNvGrpSpPr/>
                <p:nvPr/>
              </p:nvGrpSpPr>
              <p:grpSpPr>
                <a:xfrm>
                  <a:off x="2493852" y="2794333"/>
                  <a:ext cx="259181" cy="98228"/>
                  <a:chOff x="2493852" y="2794333"/>
                  <a:chExt cx="259181" cy="98228"/>
                </a:xfrm>
              </p:grpSpPr>
              <p:sp>
                <p:nvSpPr>
                  <p:cNvPr id="8777" name="Google Shape;8777;p74"/>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4"/>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4"/>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74"/>
                <p:cNvGrpSpPr/>
                <p:nvPr/>
              </p:nvGrpSpPr>
              <p:grpSpPr>
                <a:xfrm>
                  <a:off x="2389399" y="2595741"/>
                  <a:ext cx="224284" cy="182006"/>
                  <a:chOff x="2389399" y="2595741"/>
                  <a:chExt cx="224284" cy="182006"/>
                </a:xfrm>
              </p:grpSpPr>
              <p:sp>
                <p:nvSpPr>
                  <p:cNvPr id="8781" name="Google Shape;8781;p74"/>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4"/>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3" name="Google Shape;8783;p74"/>
              <p:cNvGrpSpPr/>
              <p:nvPr/>
            </p:nvGrpSpPr>
            <p:grpSpPr>
              <a:xfrm>
                <a:off x="2683630" y="2595741"/>
                <a:ext cx="224274" cy="296821"/>
                <a:chOff x="2683630" y="2595741"/>
                <a:chExt cx="224274" cy="296821"/>
              </a:xfrm>
            </p:grpSpPr>
            <p:grpSp>
              <p:nvGrpSpPr>
                <p:cNvPr id="8784" name="Google Shape;8784;p74"/>
                <p:cNvGrpSpPr/>
                <p:nvPr/>
              </p:nvGrpSpPr>
              <p:grpSpPr>
                <a:xfrm>
                  <a:off x="2788083" y="2794333"/>
                  <a:ext cx="15352" cy="98228"/>
                  <a:chOff x="2788083" y="2794333"/>
                  <a:chExt cx="15352" cy="98228"/>
                </a:xfrm>
              </p:grpSpPr>
              <p:sp>
                <p:nvSpPr>
                  <p:cNvPr id="8785" name="Google Shape;8785;p74"/>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4"/>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4"/>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74"/>
                <p:cNvGrpSpPr/>
                <p:nvPr/>
              </p:nvGrpSpPr>
              <p:grpSpPr>
                <a:xfrm>
                  <a:off x="2683630" y="2595741"/>
                  <a:ext cx="224274" cy="182006"/>
                  <a:chOff x="2683630" y="2595741"/>
                  <a:chExt cx="224274" cy="182006"/>
                </a:xfrm>
              </p:grpSpPr>
              <p:sp>
                <p:nvSpPr>
                  <p:cNvPr id="8789" name="Google Shape;8789;p74"/>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4"/>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1" name="Google Shape;8791;p74"/>
              <p:cNvGrpSpPr/>
              <p:nvPr/>
            </p:nvGrpSpPr>
            <p:grpSpPr>
              <a:xfrm>
                <a:off x="2838475" y="2595741"/>
                <a:ext cx="363660" cy="296821"/>
                <a:chOff x="2838475" y="2595741"/>
                <a:chExt cx="363660" cy="296821"/>
              </a:xfrm>
            </p:grpSpPr>
            <p:grpSp>
              <p:nvGrpSpPr>
                <p:cNvPr id="8792" name="Google Shape;8792;p74"/>
                <p:cNvGrpSpPr/>
                <p:nvPr/>
              </p:nvGrpSpPr>
              <p:grpSpPr>
                <a:xfrm>
                  <a:off x="2838475" y="2794333"/>
                  <a:ext cx="259181" cy="98228"/>
                  <a:chOff x="2838475" y="2794333"/>
                  <a:chExt cx="259181" cy="98228"/>
                </a:xfrm>
              </p:grpSpPr>
              <p:sp>
                <p:nvSpPr>
                  <p:cNvPr id="8793" name="Google Shape;8793;p74"/>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4"/>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4"/>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74"/>
                <p:cNvGrpSpPr/>
                <p:nvPr/>
              </p:nvGrpSpPr>
              <p:grpSpPr>
                <a:xfrm>
                  <a:off x="2977852" y="2595741"/>
                  <a:ext cx="224284" cy="182006"/>
                  <a:chOff x="2977852" y="2595741"/>
                  <a:chExt cx="224284" cy="182006"/>
                </a:xfrm>
              </p:grpSpPr>
              <p:sp>
                <p:nvSpPr>
                  <p:cNvPr id="8797" name="Google Shape;8797;p74"/>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4"/>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99" name="Google Shape;8799;p74"/>
            <p:cNvGrpSpPr/>
            <p:nvPr/>
          </p:nvGrpSpPr>
          <p:grpSpPr>
            <a:xfrm>
              <a:off x="2389399" y="3100241"/>
              <a:ext cx="812796" cy="296869"/>
              <a:chOff x="2389399" y="3100241"/>
              <a:chExt cx="812796" cy="296869"/>
            </a:xfrm>
          </p:grpSpPr>
          <p:grpSp>
            <p:nvGrpSpPr>
              <p:cNvPr id="8800" name="Google Shape;8800;p74"/>
              <p:cNvGrpSpPr/>
              <p:nvPr/>
            </p:nvGrpSpPr>
            <p:grpSpPr>
              <a:xfrm>
                <a:off x="2683630" y="3100241"/>
                <a:ext cx="224334" cy="296869"/>
                <a:chOff x="2683630" y="3100241"/>
                <a:chExt cx="224334" cy="296869"/>
              </a:xfrm>
            </p:grpSpPr>
            <p:grpSp>
              <p:nvGrpSpPr>
                <p:cNvPr id="8801" name="Google Shape;8801;p74"/>
                <p:cNvGrpSpPr/>
                <p:nvPr/>
              </p:nvGrpSpPr>
              <p:grpSpPr>
                <a:xfrm>
                  <a:off x="2788083" y="3100241"/>
                  <a:ext cx="15356" cy="98237"/>
                  <a:chOff x="2788083" y="3100241"/>
                  <a:chExt cx="15356" cy="98237"/>
                </a:xfrm>
              </p:grpSpPr>
              <p:sp>
                <p:nvSpPr>
                  <p:cNvPr id="8802" name="Google Shape;8802;p7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74"/>
                <p:cNvGrpSpPr/>
                <p:nvPr/>
              </p:nvGrpSpPr>
              <p:grpSpPr>
                <a:xfrm>
                  <a:off x="2683630" y="3215065"/>
                  <a:ext cx="224334" cy="182045"/>
                  <a:chOff x="2683630" y="3215065"/>
                  <a:chExt cx="224334" cy="182045"/>
                </a:xfrm>
              </p:grpSpPr>
              <p:sp>
                <p:nvSpPr>
                  <p:cNvPr id="8806" name="Google Shape;8806;p7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8" name="Google Shape;8808;p74"/>
              <p:cNvGrpSpPr/>
              <p:nvPr/>
            </p:nvGrpSpPr>
            <p:grpSpPr>
              <a:xfrm>
                <a:off x="2389399" y="3100241"/>
                <a:ext cx="363638" cy="296869"/>
                <a:chOff x="2389399" y="3100241"/>
                <a:chExt cx="363638" cy="296869"/>
              </a:xfrm>
            </p:grpSpPr>
            <p:grpSp>
              <p:nvGrpSpPr>
                <p:cNvPr id="8809" name="Google Shape;8809;p74"/>
                <p:cNvGrpSpPr/>
                <p:nvPr/>
              </p:nvGrpSpPr>
              <p:grpSpPr>
                <a:xfrm>
                  <a:off x="2493852" y="3100241"/>
                  <a:ext cx="259185" cy="98237"/>
                  <a:chOff x="2493852" y="3100241"/>
                  <a:chExt cx="259185" cy="98237"/>
                </a:xfrm>
              </p:grpSpPr>
              <p:sp>
                <p:nvSpPr>
                  <p:cNvPr id="8810" name="Google Shape;8810;p7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74"/>
                <p:cNvGrpSpPr/>
                <p:nvPr/>
              </p:nvGrpSpPr>
              <p:grpSpPr>
                <a:xfrm>
                  <a:off x="2389399" y="3215065"/>
                  <a:ext cx="224343" cy="182045"/>
                  <a:chOff x="2389399" y="3215065"/>
                  <a:chExt cx="224343" cy="182045"/>
                </a:xfrm>
              </p:grpSpPr>
              <p:sp>
                <p:nvSpPr>
                  <p:cNvPr id="8814" name="Google Shape;8814;p7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6" name="Google Shape;8816;p74"/>
              <p:cNvGrpSpPr/>
              <p:nvPr/>
            </p:nvGrpSpPr>
            <p:grpSpPr>
              <a:xfrm>
                <a:off x="2838475" y="3100241"/>
                <a:ext cx="363719" cy="296869"/>
                <a:chOff x="2838475" y="3100241"/>
                <a:chExt cx="363719" cy="296869"/>
              </a:xfrm>
            </p:grpSpPr>
            <p:grpSp>
              <p:nvGrpSpPr>
                <p:cNvPr id="8817" name="Google Shape;8817;p74"/>
                <p:cNvGrpSpPr/>
                <p:nvPr/>
              </p:nvGrpSpPr>
              <p:grpSpPr>
                <a:xfrm>
                  <a:off x="2838475" y="3100241"/>
                  <a:ext cx="259185" cy="98237"/>
                  <a:chOff x="2838475" y="3100241"/>
                  <a:chExt cx="259185" cy="98237"/>
                </a:xfrm>
              </p:grpSpPr>
              <p:sp>
                <p:nvSpPr>
                  <p:cNvPr id="8818" name="Google Shape;8818;p7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74"/>
                <p:cNvGrpSpPr/>
                <p:nvPr/>
              </p:nvGrpSpPr>
              <p:grpSpPr>
                <a:xfrm>
                  <a:off x="2977852" y="3215065"/>
                  <a:ext cx="224343" cy="182045"/>
                  <a:chOff x="2977852" y="3215065"/>
                  <a:chExt cx="224343" cy="182045"/>
                </a:xfrm>
              </p:grpSpPr>
              <p:sp>
                <p:nvSpPr>
                  <p:cNvPr id="8822" name="Google Shape;8822;p7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7" name="Shape 8827"/>
        <p:cNvGrpSpPr/>
        <p:nvPr/>
      </p:nvGrpSpPr>
      <p:grpSpPr>
        <a:xfrm>
          <a:off x="0" y="0"/>
          <a:ext cx="0" cy="0"/>
          <a:chOff x="0" y="0"/>
          <a:chExt cx="0" cy="0"/>
        </a:xfrm>
      </p:grpSpPr>
      <p:grpSp>
        <p:nvGrpSpPr>
          <p:cNvPr id="8828" name="Google Shape;8828;p75"/>
          <p:cNvGrpSpPr/>
          <p:nvPr/>
        </p:nvGrpSpPr>
        <p:grpSpPr>
          <a:xfrm>
            <a:off x="718875" y="3363288"/>
            <a:ext cx="2390414" cy="1024800"/>
            <a:chOff x="728925" y="3296613"/>
            <a:chExt cx="2390414" cy="1024800"/>
          </a:xfrm>
        </p:grpSpPr>
        <p:grpSp>
          <p:nvGrpSpPr>
            <p:cNvPr id="8829" name="Google Shape;8829;p75"/>
            <p:cNvGrpSpPr/>
            <p:nvPr/>
          </p:nvGrpSpPr>
          <p:grpSpPr>
            <a:xfrm>
              <a:off x="728925" y="3619800"/>
              <a:ext cx="2390414" cy="500893"/>
              <a:chOff x="728925" y="3619800"/>
              <a:chExt cx="2390414" cy="500893"/>
            </a:xfrm>
          </p:grpSpPr>
          <p:sp>
            <p:nvSpPr>
              <p:cNvPr id="8830" name="Google Shape;8830;p7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31" name="Google Shape;8831;p7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32" name="Google Shape;8832;p75"/>
            <p:cNvGrpSpPr/>
            <p:nvPr/>
          </p:nvGrpSpPr>
          <p:grpSpPr>
            <a:xfrm>
              <a:off x="1348050" y="3296613"/>
              <a:ext cx="1706152" cy="1024800"/>
              <a:chOff x="1348050" y="3296613"/>
              <a:chExt cx="1706152" cy="1024800"/>
            </a:xfrm>
          </p:grpSpPr>
          <p:sp>
            <p:nvSpPr>
              <p:cNvPr id="8833" name="Google Shape;8833;p7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34" name="Google Shape;8834;p7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35" name="Google Shape;8835;p7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36" name="Google Shape;8836;p7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37" name="Google Shape;8837;p7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38" name="Google Shape;8838;p75"/>
            <p:cNvGrpSpPr/>
            <p:nvPr/>
          </p:nvGrpSpPr>
          <p:grpSpPr>
            <a:xfrm>
              <a:off x="1455707" y="3654858"/>
              <a:ext cx="1491153" cy="417660"/>
              <a:chOff x="1455707" y="3654858"/>
              <a:chExt cx="1491153" cy="417660"/>
            </a:xfrm>
          </p:grpSpPr>
          <p:sp>
            <p:nvSpPr>
              <p:cNvPr id="8839" name="Google Shape;8839;p75"/>
              <p:cNvSpPr/>
              <p:nvPr/>
            </p:nvSpPr>
            <p:spPr>
              <a:xfrm>
                <a:off x="1472938" y="3687620"/>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5"/>
              <p:cNvSpPr/>
              <p:nvPr/>
            </p:nvSpPr>
            <p:spPr>
              <a:xfrm>
                <a:off x="1490853" y="3669628"/>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5"/>
              <p:cNvSpPr/>
              <p:nvPr/>
            </p:nvSpPr>
            <p:spPr>
              <a:xfrm>
                <a:off x="1819181" y="4031425"/>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5"/>
              <p:cNvSpPr/>
              <p:nvPr/>
            </p:nvSpPr>
            <p:spPr>
              <a:xfrm>
                <a:off x="1837096" y="4013433"/>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5"/>
              <p:cNvSpPr/>
              <p:nvPr/>
            </p:nvSpPr>
            <p:spPr>
              <a:xfrm>
                <a:off x="1478676" y="4008202"/>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5"/>
              <p:cNvSpPr/>
              <p:nvPr/>
            </p:nvSpPr>
            <p:spPr>
              <a:xfrm>
                <a:off x="1455707" y="4007971"/>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5"/>
              <p:cNvSpPr/>
              <p:nvPr/>
            </p:nvSpPr>
            <p:spPr>
              <a:xfrm>
                <a:off x="1841579" y="3655090"/>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5"/>
              <p:cNvSpPr/>
              <p:nvPr/>
            </p:nvSpPr>
            <p:spPr>
              <a:xfrm>
                <a:off x="1818610" y="3654858"/>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5"/>
              <p:cNvSpPr/>
              <p:nvPr/>
            </p:nvSpPr>
            <p:spPr>
              <a:xfrm>
                <a:off x="2172491" y="4031425"/>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5"/>
              <p:cNvSpPr/>
              <p:nvPr/>
            </p:nvSpPr>
            <p:spPr>
              <a:xfrm>
                <a:off x="2190406" y="4013433"/>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5"/>
              <p:cNvSpPr/>
              <p:nvPr/>
            </p:nvSpPr>
            <p:spPr>
              <a:xfrm>
                <a:off x="2194889" y="3655090"/>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5"/>
              <p:cNvSpPr/>
              <p:nvPr/>
            </p:nvSpPr>
            <p:spPr>
              <a:xfrm>
                <a:off x="2171920" y="3654858"/>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5"/>
              <p:cNvSpPr/>
              <p:nvPr/>
            </p:nvSpPr>
            <p:spPr>
              <a:xfrm>
                <a:off x="2874730" y="3687620"/>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5"/>
              <p:cNvSpPr/>
              <p:nvPr/>
            </p:nvSpPr>
            <p:spPr>
              <a:xfrm>
                <a:off x="2892645" y="3669628"/>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5"/>
              <p:cNvSpPr/>
              <p:nvPr/>
            </p:nvSpPr>
            <p:spPr>
              <a:xfrm>
                <a:off x="2901559" y="4005512"/>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5"/>
              <p:cNvSpPr/>
              <p:nvPr/>
            </p:nvSpPr>
            <p:spPr>
              <a:xfrm>
                <a:off x="2878589" y="4005281"/>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5"/>
              <p:cNvSpPr/>
              <p:nvPr/>
            </p:nvSpPr>
            <p:spPr>
              <a:xfrm>
                <a:off x="2525796" y="4031425"/>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5"/>
              <p:cNvSpPr/>
              <p:nvPr/>
            </p:nvSpPr>
            <p:spPr>
              <a:xfrm>
                <a:off x="2543711" y="4013433"/>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5"/>
              <p:cNvSpPr/>
              <p:nvPr/>
            </p:nvSpPr>
            <p:spPr>
              <a:xfrm>
                <a:off x="2548194" y="3655090"/>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5"/>
              <p:cNvSpPr/>
              <p:nvPr/>
            </p:nvSpPr>
            <p:spPr>
              <a:xfrm>
                <a:off x="2525225" y="3654858"/>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59" name="Google Shape;8859;p75"/>
          <p:cNvGraphicFramePr/>
          <p:nvPr/>
        </p:nvGraphicFramePr>
        <p:xfrm>
          <a:off x="5954575" y="2361200"/>
          <a:ext cx="3000000" cy="3000000"/>
        </p:xfrm>
        <a:graphic>
          <a:graphicData uri="http://schemas.openxmlformats.org/drawingml/2006/table">
            <a:tbl>
              <a:tblPr>
                <a:noFill/>
                <a:tableStyleId>{367F9A0D-6933-4136-85BF-7243918A3F38}</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860" name="Google Shape;8860;p75"/>
          <p:cNvGrpSpPr/>
          <p:nvPr/>
        </p:nvGrpSpPr>
        <p:grpSpPr>
          <a:xfrm>
            <a:off x="727251" y="1188964"/>
            <a:ext cx="2396505" cy="976502"/>
            <a:chOff x="749309" y="1112739"/>
            <a:chExt cx="2371603" cy="976502"/>
          </a:xfrm>
        </p:grpSpPr>
        <p:grpSp>
          <p:nvGrpSpPr>
            <p:cNvPr id="8861" name="Google Shape;8861;p75"/>
            <p:cNvGrpSpPr/>
            <p:nvPr/>
          </p:nvGrpSpPr>
          <p:grpSpPr>
            <a:xfrm>
              <a:off x="1092126" y="1112739"/>
              <a:ext cx="2028786" cy="975464"/>
              <a:chOff x="1092126" y="1112739"/>
              <a:chExt cx="2028786" cy="975464"/>
            </a:xfrm>
          </p:grpSpPr>
          <p:sp>
            <p:nvSpPr>
              <p:cNvPr id="8862" name="Google Shape;8862;p7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75"/>
            <p:cNvGrpSpPr/>
            <p:nvPr/>
          </p:nvGrpSpPr>
          <p:grpSpPr>
            <a:xfrm>
              <a:off x="749309" y="1112739"/>
              <a:ext cx="314700" cy="975464"/>
              <a:chOff x="749309" y="1112739"/>
              <a:chExt cx="314700" cy="975464"/>
            </a:xfrm>
          </p:grpSpPr>
          <p:sp>
            <p:nvSpPr>
              <p:cNvPr id="8887" name="Google Shape;8887;p7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1" name="Google Shape;8891;p7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895" name="Google Shape;8895;p75"/>
          <p:cNvGraphicFramePr/>
          <p:nvPr/>
        </p:nvGraphicFramePr>
        <p:xfrm>
          <a:off x="5954600" y="1188950"/>
          <a:ext cx="3000000" cy="3000000"/>
        </p:xfrm>
        <a:graphic>
          <a:graphicData uri="http://schemas.openxmlformats.org/drawingml/2006/table">
            <a:tbl>
              <a:tblPr>
                <a:noFill/>
                <a:tableStyleId>{367F9A0D-6933-4136-85BF-7243918A3F38}</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896" name="Google Shape;8896;p75"/>
          <p:cNvGraphicFramePr/>
          <p:nvPr/>
        </p:nvGraphicFramePr>
        <p:xfrm>
          <a:off x="3375463" y="2361200"/>
          <a:ext cx="3000000" cy="3000000"/>
        </p:xfrm>
        <a:graphic>
          <a:graphicData uri="http://schemas.openxmlformats.org/drawingml/2006/table">
            <a:tbl>
              <a:tblPr>
                <a:noFill/>
                <a:tableStyleId>{367F9A0D-6933-4136-85BF-7243918A3F38}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897" name="Google Shape;8897;p75"/>
          <p:cNvGrpSpPr/>
          <p:nvPr/>
        </p:nvGrpSpPr>
        <p:grpSpPr>
          <a:xfrm>
            <a:off x="3377449" y="3352160"/>
            <a:ext cx="2363401" cy="1047062"/>
            <a:chOff x="3358399" y="3285485"/>
            <a:chExt cx="2363401" cy="1047062"/>
          </a:xfrm>
        </p:grpSpPr>
        <p:grpSp>
          <p:nvGrpSpPr>
            <p:cNvPr id="8898" name="Google Shape;8898;p75"/>
            <p:cNvGrpSpPr/>
            <p:nvPr/>
          </p:nvGrpSpPr>
          <p:grpSpPr>
            <a:xfrm>
              <a:off x="3358412" y="3285485"/>
              <a:ext cx="2363388" cy="139537"/>
              <a:chOff x="3358412" y="3285485"/>
              <a:chExt cx="2363388" cy="139537"/>
            </a:xfrm>
          </p:grpSpPr>
          <p:sp>
            <p:nvSpPr>
              <p:cNvPr id="8899" name="Google Shape;8899;p75"/>
              <p:cNvSpPr/>
              <p:nvPr/>
            </p:nvSpPr>
            <p:spPr>
              <a:xfrm>
                <a:off x="3358412"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5"/>
              <p:cNvSpPr/>
              <p:nvPr/>
            </p:nvSpPr>
            <p:spPr>
              <a:xfrm>
                <a:off x="3838898"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5"/>
              <p:cNvSpPr/>
              <p:nvPr/>
            </p:nvSpPr>
            <p:spPr>
              <a:xfrm>
                <a:off x="4319384"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5"/>
              <p:cNvSpPr/>
              <p:nvPr/>
            </p:nvSpPr>
            <p:spPr>
              <a:xfrm>
                <a:off x="4799870"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5"/>
              <p:cNvSpPr/>
              <p:nvPr/>
            </p:nvSpPr>
            <p:spPr>
              <a:xfrm>
                <a:off x="5280356"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75"/>
            <p:cNvGrpSpPr/>
            <p:nvPr/>
          </p:nvGrpSpPr>
          <p:grpSpPr>
            <a:xfrm>
              <a:off x="3358412" y="3466996"/>
              <a:ext cx="2363388" cy="139537"/>
              <a:chOff x="3358412" y="3466996"/>
              <a:chExt cx="2363388" cy="139537"/>
            </a:xfrm>
          </p:grpSpPr>
          <p:sp>
            <p:nvSpPr>
              <p:cNvPr id="8905" name="Google Shape;8905;p75"/>
              <p:cNvSpPr/>
              <p:nvPr/>
            </p:nvSpPr>
            <p:spPr>
              <a:xfrm>
                <a:off x="3358412"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5"/>
              <p:cNvSpPr/>
              <p:nvPr/>
            </p:nvSpPr>
            <p:spPr>
              <a:xfrm>
                <a:off x="3838898"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5"/>
              <p:cNvSpPr/>
              <p:nvPr/>
            </p:nvSpPr>
            <p:spPr>
              <a:xfrm>
                <a:off x="4319384"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5"/>
              <p:cNvSpPr/>
              <p:nvPr/>
            </p:nvSpPr>
            <p:spPr>
              <a:xfrm>
                <a:off x="4799870"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5"/>
              <p:cNvSpPr/>
              <p:nvPr/>
            </p:nvSpPr>
            <p:spPr>
              <a:xfrm>
                <a:off x="5280356"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75"/>
            <p:cNvGrpSpPr/>
            <p:nvPr/>
          </p:nvGrpSpPr>
          <p:grpSpPr>
            <a:xfrm>
              <a:off x="3358412" y="3648507"/>
              <a:ext cx="2363388" cy="139537"/>
              <a:chOff x="3358412" y="3648507"/>
              <a:chExt cx="2363388" cy="139537"/>
            </a:xfrm>
          </p:grpSpPr>
          <p:sp>
            <p:nvSpPr>
              <p:cNvPr id="8911" name="Google Shape;8911;p75"/>
              <p:cNvSpPr/>
              <p:nvPr/>
            </p:nvSpPr>
            <p:spPr>
              <a:xfrm>
                <a:off x="3358412"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5"/>
              <p:cNvSpPr/>
              <p:nvPr/>
            </p:nvSpPr>
            <p:spPr>
              <a:xfrm>
                <a:off x="3838898"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5"/>
              <p:cNvSpPr/>
              <p:nvPr/>
            </p:nvSpPr>
            <p:spPr>
              <a:xfrm>
                <a:off x="4319384"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5"/>
              <p:cNvSpPr/>
              <p:nvPr/>
            </p:nvSpPr>
            <p:spPr>
              <a:xfrm>
                <a:off x="4799870"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5"/>
              <p:cNvSpPr/>
              <p:nvPr/>
            </p:nvSpPr>
            <p:spPr>
              <a:xfrm>
                <a:off x="5280356"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75"/>
            <p:cNvGrpSpPr/>
            <p:nvPr/>
          </p:nvGrpSpPr>
          <p:grpSpPr>
            <a:xfrm>
              <a:off x="3358412" y="3830018"/>
              <a:ext cx="2363388" cy="139537"/>
              <a:chOff x="3358412" y="3830018"/>
              <a:chExt cx="2363388" cy="139537"/>
            </a:xfrm>
          </p:grpSpPr>
          <p:sp>
            <p:nvSpPr>
              <p:cNvPr id="8917" name="Google Shape;8917;p75"/>
              <p:cNvSpPr/>
              <p:nvPr/>
            </p:nvSpPr>
            <p:spPr>
              <a:xfrm>
                <a:off x="3358412"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5"/>
              <p:cNvSpPr/>
              <p:nvPr/>
            </p:nvSpPr>
            <p:spPr>
              <a:xfrm>
                <a:off x="3838898"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5"/>
              <p:cNvSpPr/>
              <p:nvPr/>
            </p:nvSpPr>
            <p:spPr>
              <a:xfrm>
                <a:off x="4319384"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5"/>
              <p:cNvSpPr/>
              <p:nvPr/>
            </p:nvSpPr>
            <p:spPr>
              <a:xfrm>
                <a:off x="4799870"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5"/>
              <p:cNvSpPr/>
              <p:nvPr/>
            </p:nvSpPr>
            <p:spPr>
              <a:xfrm>
                <a:off x="5280356"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2" name="Google Shape;8922;p75"/>
            <p:cNvGrpSpPr/>
            <p:nvPr/>
          </p:nvGrpSpPr>
          <p:grpSpPr>
            <a:xfrm>
              <a:off x="3358399" y="4011514"/>
              <a:ext cx="2363377" cy="139537"/>
              <a:chOff x="3294800" y="4134603"/>
              <a:chExt cx="2638876" cy="152400"/>
            </a:xfrm>
          </p:grpSpPr>
          <p:sp>
            <p:nvSpPr>
              <p:cNvPr id="8923" name="Google Shape;8923;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75"/>
            <p:cNvGrpSpPr/>
            <p:nvPr/>
          </p:nvGrpSpPr>
          <p:grpSpPr>
            <a:xfrm>
              <a:off x="3358412" y="4193010"/>
              <a:ext cx="2363388" cy="139537"/>
              <a:chOff x="3294800" y="4134603"/>
              <a:chExt cx="2638876" cy="152400"/>
            </a:xfrm>
          </p:grpSpPr>
          <p:sp>
            <p:nvSpPr>
              <p:cNvPr id="8929" name="Google Shape;8929;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34" name="Google Shape;8934;p75"/>
          <p:cNvGraphicFramePr/>
          <p:nvPr/>
        </p:nvGraphicFramePr>
        <p:xfrm>
          <a:off x="728250" y="2361200"/>
          <a:ext cx="3000000" cy="3000000"/>
        </p:xfrm>
        <a:graphic>
          <a:graphicData uri="http://schemas.openxmlformats.org/drawingml/2006/table">
            <a:tbl>
              <a:tblPr>
                <a:noFill/>
                <a:tableStyleId>{367F9A0D-6933-4136-85BF-7243918A3F38}</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935" name="Google Shape;8935;p75"/>
          <p:cNvGrpSpPr/>
          <p:nvPr/>
        </p:nvGrpSpPr>
        <p:grpSpPr>
          <a:xfrm>
            <a:off x="4177919" y="2765014"/>
            <a:ext cx="1302095" cy="60959"/>
            <a:chOff x="3558802" y="4011427"/>
            <a:chExt cx="1866000" cy="111300"/>
          </a:xfrm>
        </p:grpSpPr>
        <p:sp>
          <p:nvSpPr>
            <p:cNvPr id="8936" name="Google Shape;8936;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75"/>
          <p:cNvGrpSpPr/>
          <p:nvPr/>
        </p:nvGrpSpPr>
        <p:grpSpPr>
          <a:xfrm>
            <a:off x="4723407" y="3047174"/>
            <a:ext cx="914340" cy="60959"/>
            <a:chOff x="3558802" y="4011427"/>
            <a:chExt cx="1866000" cy="111300"/>
          </a:xfrm>
        </p:grpSpPr>
        <p:sp>
          <p:nvSpPr>
            <p:cNvPr id="8939" name="Google Shape;8939;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75"/>
          <p:cNvGrpSpPr/>
          <p:nvPr/>
        </p:nvGrpSpPr>
        <p:grpSpPr>
          <a:xfrm>
            <a:off x="5926924" y="3381697"/>
            <a:ext cx="2519825" cy="1001454"/>
            <a:chOff x="1906114" y="789980"/>
            <a:chExt cx="1487676" cy="606868"/>
          </a:xfrm>
        </p:grpSpPr>
        <p:cxnSp>
          <p:nvCxnSpPr>
            <p:cNvPr id="8942" name="Google Shape;8942;p7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43" name="Google Shape;8943;p7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44" name="Google Shape;8944;p7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945" name="Google Shape;8945;p7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946" name="Google Shape;8946;p7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947" name="Google Shape;8947;p7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948" name="Google Shape;8948;p7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949" name="Google Shape;8949;p7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956" name="Google Shape;8956;p7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57" name="Google Shape;8957;p7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58" name="Google Shape;8958;p7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75"/>
          <p:cNvGrpSpPr/>
          <p:nvPr/>
        </p:nvGrpSpPr>
        <p:grpSpPr>
          <a:xfrm>
            <a:off x="3372612" y="1159008"/>
            <a:ext cx="2363393" cy="1005865"/>
            <a:chOff x="3292400" y="1193188"/>
            <a:chExt cx="2615240" cy="1131075"/>
          </a:xfrm>
        </p:grpSpPr>
        <p:sp>
          <p:nvSpPr>
            <p:cNvPr id="8960" name="Google Shape;8960;p7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61" name="Google Shape;8961;p7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62" name="Google Shape;8962;p7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963" name="Google Shape;8963;p7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964" name="Google Shape;8964;p7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965" name="Google Shape;8965;p7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966" name="Google Shape;8966;p7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967" name="Google Shape;8967;p7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968" name="Google Shape;8968;p7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969" name="Google Shape;8969;p7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970" name="Google Shape;8970;p7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971" name="Google Shape;8971;p7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972" name="Google Shape;8972;p7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973" name="Google Shape;8973;p7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974" name="Google Shape;8974;p75"/>
            <p:cNvGrpSpPr/>
            <p:nvPr/>
          </p:nvGrpSpPr>
          <p:grpSpPr>
            <a:xfrm>
              <a:off x="3748438" y="1378608"/>
              <a:ext cx="2159202" cy="903971"/>
              <a:chOff x="1683525" y="2179850"/>
              <a:chExt cx="4519050" cy="2134525"/>
            </a:xfrm>
          </p:grpSpPr>
          <p:sp>
            <p:nvSpPr>
              <p:cNvPr id="8975" name="Google Shape;8975;p7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76" name="Google Shape;8976;p7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77" name="Google Shape;8977;p7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78" name="Google Shape;8978;p7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79" name="Google Shape;8979;p7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0" name="Google Shape;8980;p7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1" name="Google Shape;8981;p7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2" name="Google Shape;8982;p7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3" name="Google Shape;8983;p7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4" name="Google Shape;8984;p7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5" name="Google Shape;8985;p7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6" name="Google Shape;8986;p7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0" name="Shape 8990"/>
        <p:cNvGrpSpPr/>
        <p:nvPr/>
      </p:nvGrpSpPr>
      <p:grpSpPr>
        <a:xfrm>
          <a:off x="0" y="0"/>
          <a:ext cx="0" cy="0"/>
          <a:chOff x="0" y="0"/>
          <a:chExt cx="0" cy="0"/>
        </a:xfrm>
      </p:grpSpPr>
      <p:grpSp>
        <p:nvGrpSpPr>
          <p:cNvPr id="8991" name="Google Shape;8991;p76"/>
          <p:cNvGrpSpPr/>
          <p:nvPr/>
        </p:nvGrpSpPr>
        <p:grpSpPr>
          <a:xfrm>
            <a:off x="4814684" y="1191441"/>
            <a:ext cx="745431" cy="718863"/>
            <a:chOff x="4249973" y="1201875"/>
            <a:chExt cx="1958568" cy="1888762"/>
          </a:xfrm>
        </p:grpSpPr>
        <p:sp>
          <p:nvSpPr>
            <p:cNvPr id="8992" name="Google Shape;8992;p7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3" name="Google Shape;8993;p76"/>
            <p:cNvGrpSpPr/>
            <p:nvPr/>
          </p:nvGrpSpPr>
          <p:grpSpPr>
            <a:xfrm>
              <a:off x="5853086" y="1789142"/>
              <a:ext cx="355454" cy="1048099"/>
              <a:chOff x="5576108" y="2016725"/>
              <a:chExt cx="565200" cy="1666560"/>
            </a:xfrm>
          </p:grpSpPr>
          <p:sp>
            <p:nvSpPr>
              <p:cNvPr id="8994" name="Google Shape;8994;p7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95" name="Google Shape;8995;p7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6" name="Google Shape;8996;p76"/>
            <p:cNvGrpSpPr/>
            <p:nvPr/>
          </p:nvGrpSpPr>
          <p:grpSpPr>
            <a:xfrm>
              <a:off x="4869455" y="2691676"/>
              <a:ext cx="1013897" cy="398961"/>
              <a:chOff x="4012057" y="3451825"/>
              <a:chExt cx="1612175" cy="634379"/>
            </a:xfrm>
          </p:grpSpPr>
          <p:sp>
            <p:nvSpPr>
              <p:cNvPr id="8997" name="Google Shape;8997;p7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98" name="Google Shape;8998;p7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76"/>
            <p:cNvGrpSpPr/>
            <p:nvPr/>
          </p:nvGrpSpPr>
          <p:grpSpPr>
            <a:xfrm>
              <a:off x="4276937" y="2155961"/>
              <a:ext cx="651965" cy="891358"/>
              <a:chOff x="3069908" y="2599997"/>
              <a:chExt cx="1036675" cy="1417328"/>
            </a:xfrm>
          </p:grpSpPr>
          <p:sp>
            <p:nvSpPr>
              <p:cNvPr id="9000" name="Google Shape;9000;p7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01" name="Google Shape;9001;p7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76"/>
            <p:cNvGrpSpPr/>
            <p:nvPr/>
          </p:nvGrpSpPr>
          <p:grpSpPr>
            <a:xfrm>
              <a:off x="5054918" y="1201875"/>
              <a:ext cx="999548" cy="602711"/>
              <a:chOff x="4306958" y="1082925"/>
              <a:chExt cx="1589359" cy="958358"/>
            </a:xfrm>
          </p:grpSpPr>
          <p:sp>
            <p:nvSpPr>
              <p:cNvPr id="9003" name="Google Shape;9003;p7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04" name="Google Shape;9004;p7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76"/>
            <p:cNvGrpSpPr/>
            <p:nvPr/>
          </p:nvGrpSpPr>
          <p:grpSpPr>
            <a:xfrm>
              <a:off x="4249973" y="1303451"/>
              <a:ext cx="799317" cy="841334"/>
              <a:chOff x="3027033" y="1244439"/>
              <a:chExt cx="1270977" cy="1337786"/>
            </a:xfrm>
          </p:grpSpPr>
          <p:sp>
            <p:nvSpPr>
              <p:cNvPr id="9006" name="Google Shape;9006;p7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07" name="Google Shape;9007;p7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8" name="Google Shape;9008;p76"/>
          <p:cNvGrpSpPr/>
          <p:nvPr/>
        </p:nvGrpSpPr>
        <p:grpSpPr>
          <a:xfrm>
            <a:off x="731057" y="2069890"/>
            <a:ext cx="761767" cy="729896"/>
            <a:chOff x="2657744" y="2337745"/>
            <a:chExt cx="832987" cy="798137"/>
          </a:xfrm>
        </p:grpSpPr>
        <p:sp>
          <p:nvSpPr>
            <p:cNvPr id="9009" name="Google Shape;9009;p7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76"/>
          <p:cNvGrpSpPr/>
          <p:nvPr/>
        </p:nvGrpSpPr>
        <p:grpSpPr>
          <a:xfrm>
            <a:off x="3242022" y="2072994"/>
            <a:ext cx="685569" cy="723689"/>
            <a:chOff x="3398134" y="2057650"/>
            <a:chExt cx="704087" cy="743236"/>
          </a:xfrm>
        </p:grpSpPr>
        <p:grpSp>
          <p:nvGrpSpPr>
            <p:cNvPr id="9016" name="Google Shape;9016;p76"/>
            <p:cNvGrpSpPr/>
            <p:nvPr/>
          </p:nvGrpSpPr>
          <p:grpSpPr>
            <a:xfrm>
              <a:off x="3398134" y="2290183"/>
              <a:ext cx="315181" cy="219781"/>
              <a:chOff x="3398134" y="2290183"/>
              <a:chExt cx="315181" cy="219781"/>
            </a:xfrm>
          </p:grpSpPr>
          <p:sp>
            <p:nvSpPr>
              <p:cNvPr id="9017" name="Google Shape;9017;p76"/>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18" name="Google Shape;9018;p76"/>
              <p:cNvCxnSpPr>
                <a:stCxn id="9017"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019" name="Google Shape;9019;p76"/>
            <p:cNvGrpSpPr/>
            <p:nvPr/>
          </p:nvGrpSpPr>
          <p:grpSpPr>
            <a:xfrm>
              <a:off x="3547823" y="2467358"/>
              <a:ext cx="219781" cy="333527"/>
              <a:chOff x="3547823" y="2467358"/>
              <a:chExt cx="219781" cy="333527"/>
            </a:xfrm>
          </p:grpSpPr>
          <p:sp>
            <p:nvSpPr>
              <p:cNvPr id="9020" name="Google Shape;9020;p76"/>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21" name="Google Shape;9021;p76"/>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9022" name="Google Shape;9022;p76"/>
            <p:cNvGrpSpPr/>
            <p:nvPr/>
          </p:nvGrpSpPr>
          <p:grpSpPr>
            <a:xfrm>
              <a:off x="3734138" y="2467358"/>
              <a:ext cx="219781" cy="333527"/>
              <a:chOff x="3734138" y="2467358"/>
              <a:chExt cx="219781" cy="333527"/>
            </a:xfrm>
          </p:grpSpPr>
          <p:sp>
            <p:nvSpPr>
              <p:cNvPr id="9023" name="Google Shape;9023;p76"/>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24" name="Google Shape;9024;p76"/>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9025" name="Google Shape;9025;p76"/>
            <p:cNvGrpSpPr/>
            <p:nvPr/>
          </p:nvGrpSpPr>
          <p:grpSpPr>
            <a:xfrm>
              <a:off x="3787560" y="2288011"/>
              <a:ext cx="314661" cy="219781"/>
              <a:chOff x="3787560" y="2288011"/>
              <a:chExt cx="314661" cy="219781"/>
            </a:xfrm>
          </p:grpSpPr>
          <p:sp>
            <p:nvSpPr>
              <p:cNvPr id="9026" name="Google Shape;9026;p76"/>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27" name="Google Shape;9027;p76"/>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9028" name="Google Shape;9028;p76"/>
            <p:cNvGrpSpPr/>
            <p:nvPr/>
          </p:nvGrpSpPr>
          <p:grpSpPr>
            <a:xfrm>
              <a:off x="3637290" y="2057650"/>
              <a:ext cx="219781" cy="335485"/>
              <a:chOff x="3637290" y="2057650"/>
              <a:chExt cx="219781" cy="335485"/>
            </a:xfrm>
          </p:grpSpPr>
          <p:sp>
            <p:nvSpPr>
              <p:cNvPr id="9029" name="Google Shape;9029;p76"/>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030" name="Google Shape;9030;p76"/>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9031" name="Google Shape;9031;p76"/>
          <p:cNvGrpSpPr/>
          <p:nvPr/>
        </p:nvGrpSpPr>
        <p:grpSpPr>
          <a:xfrm>
            <a:off x="4917244" y="2079792"/>
            <a:ext cx="710255" cy="710092"/>
            <a:chOff x="5007123" y="2079403"/>
            <a:chExt cx="687698" cy="687541"/>
          </a:xfrm>
        </p:grpSpPr>
        <p:sp>
          <p:nvSpPr>
            <p:cNvPr id="9032" name="Google Shape;9032;p76"/>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6"/>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6"/>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6"/>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76"/>
          <p:cNvGrpSpPr/>
          <p:nvPr/>
        </p:nvGrpSpPr>
        <p:grpSpPr>
          <a:xfrm>
            <a:off x="5726681" y="2074299"/>
            <a:ext cx="721079" cy="721079"/>
            <a:chOff x="5797446" y="2063053"/>
            <a:chExt cx="698179" cy="698179"/>
          </a:xfrm>
        </p:grpSpPr>
        <p:sp>
          <p:nvSpPr>
            <p:cNvPr id="9037" name="Google Shape;9037;p76"/>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6"/>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6"/>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6"/>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76"/>
          <p:cNvGrpSpPr/>
          <p:nvPr/>
        </p:nvGrpSpPr>
        <p:grpSpPr>
          <a:xfrm>
            <a:off x="8171828" y="3719904"/>
            <a:ext cx="280576" cy="673160"/>
            <a:chOff x="8075075" y="3754290"/>
            <a:chExt cx="255604" cy="613190"/>
          </a:xfrm>
        </p:grpSpPr>
        <p:grpSp>
          <p:nvGrpSpPr>
            <p:cNvPr id="9042" name="Google Shape;9042;p76"/>
            <p:cNvGrpSpPr/>
            <p:nvPr/>
          </p:nvGrpSpPr>
          <p:grpSpPr>
            <a:xfrm>
              <a:off x="8075075" y="3754290"/>
              <a:ext cx="255604" cy="613190"/>
              <a:chOff x="8075075" y="3754290"/>
              <a:chExt cx="255604" cy="613190"/>
            </a:xfrm>
          </p:grpSpPr>
          <p:sp>
            <p:nvSpPr>
              <p:cNvPr id="9043" name="Google Shape;9043;p76"/>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6"/>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5" name="Google Shape;9045;p76"/>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76"/>
          <p:cNvGrpSpPr/>
          <p:nvPr/>
        </p:nvGrpSpPr>
        <p:grpSpPr>
          <a:xfrm>
            <a:off x="5288887" y="3708700"/>
            <a:ext cx="470352" cy="683745"/>
            <a:chOff x="1697726" y="3244179"/>
            <a:chExt cx="788124" cy="1146069"/>
          </a:xfrm>
        </p:grpSpPr>
        <p:sp>
          <p:nvSpPr>
            <p:cNvPr id="9047" name="Google Shape;9047;p7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9" name="Google Shape;9049;p76"/>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0" name="Google Shape;9050;p76"/>
          <p:cNvGrpSpPr/>
          <p:nvPr/>
        </p:nvGrpSpPr>
        <p:grpSpPr>
          <a:xfrm>
            <a:off x="5910037" y="3719902"/>
            <a:ext cx="293891" cy="293845"/>
            <a:chOff x="6134814" y="3754290"/>
            <a:chExt cx="293891" cy="293845"/>
          </a:xfrm>
        </p:grpSpPr>
        <p:sp>
          <p:nvSpPr>
            <p:cNvPr id="9051" name="Google Shape;9051;p7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76"/>
          <p:cNvGrpSpPr/>
          <p:nvPr/>
        </p:nvGrpSpPr>
        <p:grpSpPr>
          <a:xfrm>
            <a:off x="5910037" y="4098574"/>
            <a:ext cx="293891" cy="293891"/>
            <a:chOff x="6134814" y="4086186"/>
            <a:chExt cx="293891" cy="293891"/>
          </a:xfrm>
        </p:grpSpPr>
        <p:sp>
          <p:nvSpPr>
            <p:cNvPr id="9054" name="Google Shape;9054;p7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6" name="Google Shape;9056;p76"/>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6"/>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8" name="Google Shape;9058;p76"/>
          <p:cNvGrpSpPr/>
          <p:nvPr/>
        </p:nvGrpSpPr>
        <p:grpSpPr>
          <a:xfrm>
            <a:off x="7835013" y="2927266"/>
            <a:ext cx="622883" cy="621944"/>
            <a:chOff x="1187048" y="238125"/>
            <a:chExt cx="5256397" cy="5248476"/>
          </a:xfrm>
        </p:grpSpPr>
        <p:sp>
          <p:nvSpPr>
            <p:cNvPr id="9059" name="Google Shape;9059;p7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76"/>
          <p:cNvGrpSpPr/>
          <p:nvPr/>
        </p:nvGrpSpPr>
        <p:grpSpPr>
          <a:xfrm>
            <a:off x="2292118" y="2936875"/>
            <a:ext cx="1310987" cy="612407"/>
            <a:chOff x="238125" y="1188750"/>
            <a:chExt cx="7140450" cy="3335550"/>
          </a:xfrm>
        </p:grpSpPr>
        <p:sp>
          <p:nvSpPr>
            <p:cNvPr id="9064" name="Google Shape;9064;p7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76"/>
          <p:cNvGrpSpPr/>
          <p:nvPr/>
        </p:nvGrpSpPr>
        <p:grpSpPr>
          <a:xfrm>
            <a:off x="6617990" y="2927430"/>
            <a:ext cx="1110299" cy="621702"/>
            <a:chOff x="238125" y="1335475"/>
            <a:chExt cx="5418735" cy="3034175"/>
          </a:xfrm>
        </p:grpSpPr>
        <p:sp>
          <p:nvSpPr>
            <p:cNvPr id="9070" name="Google Shape;9070;p7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76"/>
          <p:cNvGrpSpPr/>
          <p:nvPr/>
        </p:nvGrpSpPr>
        <p:grpSpPr>
          <a:xfrm>
            <a:off x="5434485" y="2924327"/>
            <a:ext cx="1076781" cy="624726"/>
            <a:chOff x="5357937" y="2910889"/>
            <a:chExt cx="1100103" cy="638322"/>
          </a:xfrm>
        </p:grpSpPr>
        <p:grpSp>
          <p:nvGrpSpPr>
            <p:cNvPr id="9074" name="Google Shape;9074;p76"/>
            <p:cNvGrpSpPr/>
            <p:nvPr/>
          </p:nvGrpSpPr>
          <p:grpSpPr>
            <a:xfrm>
              <a:off x="5929791" y="3263088"/>
              <a:ext cx="528250" cy="286122"/>
              <a:chOff x="5929791" y="3263088"/>
              <a:chExt cx="528250" cy="286122"/>
            </a:xfrm>
          </p:grpSpPr>
          <p:sp>
            <p:nvSpPr>
              <p:cNvPr id="9075" name="Google Shape;9075;p76"/>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76" name="Google Shape;9076;p76"/>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077" name="Google Shape;9077;p76"/>
            <p:cNvGrpSpPr/>
            <p:nvPr/>
          </p:nvGrpSpPr>
          <p:grpSpPr>
            <a:xfrm>
              <a:off x="5357937" y="3263089"/>
              <a:ext cx="529488" cy="286122"/>
              <a:chOff x="5357937" y="3263089"/>
              <a:chExt cx="529488" cy="286122"/>
            </a:xfrm>
          </p:grpSpPr>
          <p:sp>
            <p:nvSpPr>
              <p:cNvPr id="9078" name="Google Shape;9078;p76"/>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79" name="Google Shape;9079;p76"/>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080" name="Google Shape;9080;p76"/>
            <p:cNvGrpSpPr/>
            <p:nvPr/>
          </p:nvGrpSpPr>
          <p:grpSpPr>
            <a:xfrm>
              <a:off x="5550335" y="2910889"/>
              <a:ext cx="523962" cy="611903"/>
              <a:chOff x="5550335" y="2910889"/>
              <a:chExt cx="523962" cy="611903"/>
            </a:xfrm>
          </p:grpSpPr>
          <p:sp>
            <p:nvSpPr>
              <p:cNvPr id="9081" name="Google Shape;9081;p76"/>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82" name="Google Shape;9082;p76"/>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083" name="Google Shape;9083;p76"/>
            <p:cNvGrpSpPr/>
            <p:nvPr/>
          </p:nvGrpSpPr>
          <p:grpSpPr>
            <a:xfrm>
              <a:off x="5743962" y="2919100"/>
              <a:ext cx="624099" cy="286122"/>
              <a:chOff x="5743962" y="2919100"/>
              <a:chExt cx="624099" cy="286122"/>
            </a:xfrm>
          </p:grpSpPr>
          <p:sp>
            <p:nvSpPr>
              <p:cNvPr id="9084" name="Google Shape;9084;p76"/>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85" name="Google Shape;9085;p76"/>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086" name="Google Shape;9086;p76"/>
          <p:cNvGrpSpPr/>
          <p:nvPr/>
        </p:nvGrpSpPr>
        <p:grpSpPr>
          <a:xfrm>
            <a:off x="7586863" y="2075038"/>
            <a:ext cx="874976" cy="719600"/>
            <a:chOff x="7608988" y="2093194"/>
            <a:chExt cx="817276" cy="672147"/>
          </a:xfrm>
        </p:grpSpPr>
        <p:cxnSp>
          <p:nvCxnSpPr>
            <p:cNvPr id="9087" name="Google Shape;9087;p7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88" name="Google Shape;9088;p7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89" name="Google Shape;9089;p7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90" name="Google Shape;9090;p7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91" name="Google Shape;9091;p7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092" name="Google Shape;9092;p7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093" name="Google Shape;9093;p76"/>
            <p:cNvGrpSpPr/>
            <p:nvPr/>
          </p:nvGrpSpPr>
          <p:grpSpPr>
            <a:xfrm>
              <a:off x="7721175" y="2093194"/>
              <a:ext cx="599587" cy="623846"/>
              <a:chOff x="7721175" y="2093194"/>
              <a:chExt cx="599587" cy="623846"/>
            </a:xfrm>
          </p:grpSpPr>
          <p:grpSp>
            <p:nvGrpSpPr>
              <p:cNvPr id="9094" name="Google Shape;9094;p76"/>
              <p:cNvGrpSpPr/>
              <p:nvPr/>
            </p:nvGrpSpPr>
            <p:grpSpPr>
              <a:xfrm>
                <a:off x="7721175" y="2093194"/>
                <a:ext cx="291605" cy="623846"/>
                <a:chOff x="9405575" y="2061418"/>
                <a:chExt cx="291605" cy="623846"/>
              </a:xfrm>
            </p:grpSpPr>
            <p:sp>
              <p:nvSpPr>
                <p:cNvPr id="9095" name="Google Shape;9095;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76"/>
              <p:cNvGrpSpPr/>
              <p:nvPr/>
            </p:nvGrpSpPr>
            <p:grpSpPr>
              <a:xfrm flipH="1">
                <a:off x="8029157" y="2093194"/>
                <a:ext cx="291605" cy="623846"/>
                <a:chOff x="9405575" y="2061418"/>
                <a:chExt cx="291605" cy="623846"/>
              </a:xfrm>
            </p:grpSpPr>
            <p:sp>
              <p:nvSpPr>
                <p:cNvPr id="9103" name="Google Shape;9103;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10" name="Google Shape;9110;p76"/>
          <p:cNvGrpSpPr/>
          <p:nvPr/>
        </p:nvGrpSpPr>
        <p:grpSpPr>
          <a:xfrm>
            <a:off x="4031299" y="1191441"/>
            <a:ext cx="712557" cy="785901"/>
            <a:chOff x="4206459" y="1191441"/>
            <a:chExt cx="712557" cy="785901"/>
          </a:xfrm>
        </p:grpSpPr>
        <p:sp>
          <p:nvSpPr>
            <p:cNvPr id="9111" name="Google Shape;9111;p7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5" name="Google Shape;9115;p76"/>
            <p:cNvGrpSpPr/>
            <p:nvPr/>
          </p:nvGrpSpPr>
          <p:grpSpPr>
            <a:xfrm>
              <a:off x="4644280" y="1290523"/>
              <a:ext cx="143716" cy="29463"/>
              <a:chOff x="4644280" y="1290523"/>
              <a:chExt cx="143716" cy="29463"/>
            </a:xfrm>
          </p:grpSpPr>
          <p:sp>
            <p:nvSpPr>
              <p:cNvPr id="9116" name="Google Shape;9116;p7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76"/>
            <p:cNvGrpSpPr/>
            <p:nvPr/>
          </p:nvGrpSpPr>
          <p:grpSpPr>
            <a:xfrm>
              <a:off x="4356567" y="1191441"/>
              <a:ext cx="143690" cy="29488"/>
              <a:chOff x="4356567" y="1191441"/>
              <a:chExt cx="143690" cy="29488"/>
            </a:xfrm>
          </p:grpSpPr>
          <p:sp>
            <p:nvSpPr>
              <p:cNvPr id="9121" name="Google Shape;9121;p7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76"/>
            <p:cNvGrpSpPr/>
            <p:nvPr/>
          </p:nvGrpSpPr>
          <p:grpSpPr>
            <a:xfrm>
              <a:off x="4339009" y="1863727"/>
              <a:ext cx="143703" cy="29476"/>
              <a:chOff x="4339009" y="1863727"/>
              <a:chExt cx="143703" cy="29476"/>
            </a:xfrm>
          </p:grpSpPr>
          <p:sp>
            <p:nvSpPr>
              <p:cNvPr id="9126" name="Google Shape;9126;p7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76"/>
            <p:cNvGrpSpPr/>
            <p:nvPr/>
          </p:nvGrpSpPr>
          <p:grpSpPr>
            <a:xfrm>
              <a:off x="4206459" y="1607315"/>
              <a:ext cx="29539" cy="142899"/>
              <a:chOff x="4206459" y="1607315"/>
              <a:chExt cx="29539" cy="142899"/>
            </a:xfrm>
          </p:grpSpPr>
          <p:sp>
            <p:nvSpPr>
              <p:cNvPr id="9131" name="Google Shape;9131;p7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5" name="Google Shape;9135;p7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9" name="Google Shape;9139;p76"/>
            <p:cNvGrpSpPr/>
            <p:nvPr/>
          </p:nvGrpSpPr>
          <p:grpSpPr>
            <a:xfrm>
              <a:off x="4889463" y="1423737"/>
              <a:ext cx="29552" cy="142899"/>
              <a:chOff x="4889463" y="1423737"/>
              <a:chExt cx="29552" cy="142899"/>
            </a:xfrm>
          </p:grpSpPr>
          <p:sp>
            <p:nvSpPr>
              <p:cNvPr id="9140" name="Google Shape;9140;p7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76"/>
            <p:cNvGrpSpPr/>
            <p:nvPr/>
          </p:nvGrpSpPr>
          <p:grpSpPr>
            <a:xfrm>
              <a:off x="4771663" y="1876896"/>
              <a:ext cx="108651" cy="100447"/>
              <a:chOff x="4771663" y="1876896"/>
              <a:chExt cx="108651" cy="100447"/>
            </a:xfrm>
          </p:grpSpPr>
          <p:sp>
            <p:nvSpPr>
              <p:cNvPr id="9145" name="Google Shape;9145;p7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9" name="Google Shape;9149;p76"/>
          <p:cNvGrpSpPr/>
          <p:nvPr/>
        </p:nvGrpSpPr>
        <p:grpSpPr>
          <a:xfrm>
            <a:off x="4026774" y="2074664"/>
            <a:ext cx="791287" cy="720350"/>
            <a:chOff x="267375" y="1071875"/>
            <a:chExt cx="470500" cy="428550"/>
          </a:xfrm>
        </p:grpSpPr>
        <p:sp>
          <p:nvSpPr>
            <p:cNvPr id="9150" name="Google Shape;9150;p7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76"/>
          <p:cNvGrpSpPr/>
          <p:nvPr/>
        </p:nvGrpSpPr>
        <p:grpSpPr>
          <a:xfrm>
            <a:off x="727269" y="3719294"/>
            <a:ext cx="1408444" cy="673166"/>
            <a:chOff x="712664" y="3693287"/>
            <a:chExt cx="1460738" cy="698160"/>
          </a:xfrm>
        </p:grpSpPr>
        <p:grpSp>
          <p:nvGrpSpPr>
            <p:cNvPr id="9159" name="Google Shape;9159;p76"/>
            <p:cNvGrpSpPr/>
            <p:nvPr/>
          </p:nvGrpSpPr>
          <p:grpSpPr>
            <a:xfrm>
              <a:off x="1380079" y="4133090"/>
              <a:ext cx="234048" cy="258099"/>
              <a:chOff x="1380079" y="4133090"/>
              <a:chExt cx="234048" cy="258099"/>
            </a:xfrm>
          </p:grpSpPr>
          <p:sp>
            <p:nvSpPr>
              <p:cNvPr id="9160" name="Google Shape;9160;p7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76"/>
            <p:cNvGrpSpPr/>
            <p:nvPr/>
          </p:nvGrpSpPr>
          <p:grpSpPr>
            <a:xfrm>
              <a:off x="884610" y="3864082"/>
              <a:ext cx="1118583" cy="527293"/>
              <a:chOff x="890961" y="3865463"/>
              <a:chExt cx="1115237" cy="525715"/>
            </a:xfrm>
          </p:grpSpPr>
          <p:sp>
            <p:nvSpPr>
              <p:cNvPr id="9164" name="Google Shape;9164;p76"/>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6"/>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6"/>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76"/>
            <p:cNvGrpSpPr/>
            <p:nvPr/>
          </p:nvGrpSpPr>
          <p:grpSpPr>
            <a:xfrm>
              <a:off x="712664" y="3693287"/>
              <a:ext cx="1460738" cy="698160"/>
              <a:chOff x="712664" y="3693025"/>
              <a:chExt cx="1460738" cy="698160"/>
            </a:xfrm>
          </p:grpSpPr>
          <p:sp>
            <p:nvSpPr>
              <p:cNvPr id="9168" name="Google Shape;9168;p7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4" name="Google Shape;9174;p76"/>
          <p:cNvGrpSpPr/>
          <p:nvPr/>
        </p:nvGrpSpPr>
        <p:grpSpPr>
          <a:xfrm>
            <a:off x="3164985" y="1191441"/>
            <a:ext cx="795485" cy="738831"/>
            <a:chOff x="3348603" y="1236445"/>
            <a:chExt cx="749256" cy="695894"/>
          </a:xfrm>
        </p:grpSpPr>
        <p:grpSp>
          <p:nvGrpSpPr>
            <p:cNvPr id="9175" name="Google Shape;9175;p76"/>
            <p:cNvGrpSpPr/>
            <p:nvPr/>
          </p:nvGrpSpPr>
          <p:grpSpPr>
            <a:xfrm>
              <a:off x="3583779" y="1236445"/>
              <a:ext cx="293795" cy="285811"/>
              <a:chOff x="3750225" y="1774000"/>
              <a:chExt cx="149575" cy="145525"/>
            </a:xfrm>
          </p:grpSpPr>
          <p:sp>
            <p:nvSpPr>
              <p:cNvPr id="9176" name="Google Shape;9176;p7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76"/>
            <p:cNvGrpSpPr/>
            <p:nvPr/>
          </p:nvGrpSpPr>
          <p:grpSpPr>
            <a:xfrm>
              <a:off x="3775534" y="1462599"/>
              <a:ext cx="322325" cy="285958"/>
              <a:chOff x="3847850" y="1889150"/>
              <a:chExt cx="164100" cy="145600"/>
            </a:xfrm>
          </p:grpSpPr>
          <p:sp>
            <p:nvSpPr>
              <p:cNvPr id="9179" name="Google Shape;9179;p7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76"/>
            <p:cNvGrpSpPr/>
            <p:nvPr/>
          </p:nvGrpSpPr>
          <p:grpSpPr>
            <a:xfrm>
              <a:off x="3545329" y="1646528"/>
              <a:ext cx="293746" cy="285811"/>
              <a:chOff x="3730650" y="1982800"/>
              <a:chExt cx="149550" cy="145525"/>
            </a:xfrm>
          </p:grpSpPr>
          <p:sp>
            <p:nvSpPr>
              <p:cNvPr id="9182" name="Google Shape;9182;p7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76"/>
            <p:cNvGrpSpPr/>
            <p:nvPr/>
          </p:nvGrpSpPr>
          <p:grpSpPr>
            <a:xfrm>
              <a:off x="3348603" y="1415046"/>
              <a:ext cx="294384" cy="284387"/>
              <a:chOff x="3630494" y="1864938"/>
              <a:chExt cx="149875" cy="144800"/>
            </a:xfrm>
          </p:grpSpPr>
          <p:sp>
            <p:nvSpPr>
              <p:cNvPr id="9185" name="Google Shape;9185;p7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7" name="Google Shape;9187;p76"/>
          <p:cNvGrpSpPr/>
          <p:nvPr/>
        </p:nvGrpSpPr>
        <p:grpSpPr>
          <a:xfrm>
            <a:off x="2286512" y="3714337"/>
            <a:ext cx="1324924" cy="678123"/>
            <a:chOff x="2413923" y="3711366"/>
            <a:chExt cx="1374117" cy="703301"/>
          </a:xfrm>
        </p:grpSpPr>
        <p:grpSp>
          <p:nvGrpSpPr>
            <p:cNvPr id="9188" name="Google Shape;9188;p76"/>
            <p:cNvGrpSpPr/>
            <p:nvPr/>
          </p:nvGrpSpPr>
          <p:grpSpPr>
            <a:xfrm>
              <a:off x="2413923" y="3711366"/>
              <a:ext cx="1374117" cy="703301"/>
              <a:chOff x="2413923" y="3711366"/>
              <a:chExt cx="1374117" cy="703301"/>
            </a:xfrm>
          </p:grpSpPr>
          <p:sp>
            <p:nvSpPr>
              <p:cNvPr id="9189" name="Google Shape;9189;p76"/>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0" name="Google Shape;9190;p76"/>
              <p:cNvGrpSpPr/>
              <p:nvPr/>
            </p:nvGrpSpPr>
            <p:grpSpPr>
              <a:xfrm>
                <a:off x="2600284" y="3808654"/>
                <a:ext cx="234394" cy="137897"/>
                <a:chOff x="2600284" y="3808654"/>
                <a:chExt cx="234394" cy="137897"/>
              </a:xfrm>
            </p:grpSpPr>
            <p:sp>
              <p:nvSpPr>
                <p:cNvPr id="9191" name="Google Shape;9191;p76"/>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92" name="Google Shape;9192;p7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93" name="Google Shape;9193;p76"/>
              <p:cNvGrpSpPr/>
              <p:nvPr/>
            </p:nvGrpSpPr>
            <p:grpSpPr>
              <a:xfrm>
                <a:off x="3359659" y="3805664"/>
                <a:ext cx="232294" cy="140888"/>
                <a:chOff x="3359659" y="3805664"/>
                <a:chExt cx="232294" cy="140888"/>
              </a:xfrm>
            </p:grpSpPr>
            <p:sp>
              <p:nvSpPr>
                <p:cNvPr id="9194" name="Google Shape;9194;p76"/>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95" name="Google Shape;9195;p7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96" name="Google Shape;9196;p76"/>
              <p:cNvGrpSpPr/>
              <p:nvPr/>
            </p:nvGrpSpPr>
            <p:grpSpPr>
              <a:xfrm>
                <a:off x="3067316" y="3711366"/>
                <a:ext cx="66788" cy="166697"/>
                <a:chOff x="3067316" y="3711366"/>
                <a:chExt cx="66788" cy="166697"/>
              </a:xfrm>
            </p:grpSpPr>
            <p:sp>
              <p:nvSpPr>
                <p:cNvPr id="9197" name="Google Shape;9197;p76"/>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98" name="Google Shape;9198;p7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99" name="Google Shape;9199;p76"/>
              <p:cNvGrpSpPr/>
              <p:nvPr/>
            </p:nvGrpSpPr>
            <p:grpSpPr>
              <a:xfrm>
                <a:off x="2413923" y="4058666"/>
                <a:ext cx="224007" cy="66788"/>
                <a:chOff x="2413923" y="4058666"/>
                <a:chExt cx="224007" cy="66788"/>
              </a:xfrm>
            </p:grpSpPr>
            <p:sp>
              <p:nvSpPr>
                <p:cNvPr id="9200" name="Google Shape;9200;p76"/>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1" name="Google Shape;9201;p7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02" name="Google Shape;9202;p76"/>
              <p:cNvGrpSpPr/>
              <p:nvPr/>
            </p:nvGrpSpPr>
            <p:grpSpPr>
              <a:xfrm>
                <a:off x="3564643" y="4058666"/>
                <a:ext cx="223397" cy="66788"/>
                <a:chOff x="3564643" y="4058666"/>
                <a:chExt cx="223397" cy="66788"/>
              </a:xfrm>
            </p:grpSpPr>
            <p:sp>
              <p:nvSpPr>
                <p:cNvPr id="9203" name="Google Shape;9203;p76"/>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4" name="Google Shape;9204;p7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205" name="Google Shape;9205;p76"/>
            <p:cNvGrpSpPr/>
            <p:nvPr/>
          </p:nvGrpSpPr>
          <p:grpSpPr>
            <a:xfrm>
              <a:off x="2633353" y="3965763"/>
              <a:ext cx="934017" cy="445681"/>
              <a:chOff x="2633353" y="3965763"/>
              <a:chExt cx="934017" cy="445681"/>
            </a:xfrm>
          </p:grpSpPr>
          <p:sp>
            <p:nvSpPr>
              <p:cNvPr id="9206" name="Google Shape;9206;p76"/>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6"/>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8" name="Google Shape;9208;p76"/>
          <p:cNvGrpSpPr/>
          <p:nvPr/>
        </p:nvGrpSpPr>
        <p:grpSpPr>
          <a:xfrm>
            <a:off x="6410784" y="1264884"/>
            <a:ext cx="1131087" cy="587383"/>
            <a:chOff x="238125" y="999450"/>
            <a:chExt cx="7140700" cy="3708225"/>
          </a:xfrm>
        </p:grpSpPr>
        <p:sp>
          <p:nvSpPr>
            <p:cNvPr id="9209" name="Google Shape;9209;p7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76"/>
          <p:cNvGrpSpPr/>
          <p:nvPr/>
        </p:nvGrpSpPr>
        <p:grpSpPr>
          <a:xfrm>
            <a:off x="3762234" y="3714379"/>
            <a:ext cx="1375854" cy="678131"/>
            <a:chOff x="3913765" y="3641905"/>
            <a:chExt cx="1522805" cy="750560"/>
          </a:xfrm>
        </p:grpSpPr>
        <p:grpSp>
          <p:nvGrpSpPr>
            <p:cNvPr id="9219" name="Google Shape;9219;p76"/>
            <p:cNvGrpSpPr/>
            <p:nvPr/>
          </p:nvGrpSpPr>
          <p:grpSpPr>
            <a:xfrm>
              <a:off x="3913765" y="3997002"/>
              <a:ext cx="1522805" cy="395463"/>
              <a:chOff x="3913765" y="3997002"/>
              <a:chExt cx="1522805" cy="395463"/>
            </a:xfrm>
          </p:grpSpPr>
          <p:grpSp>
            <p:nvGrpSpPr>
              <p:cNvPr id="9220" name="Google Shape;9220;p76"/>
              <p:cNvGrpSpPr/>
              <p:nvPr/>
            </p:nvGrpSpPr>
            <p:grpSpPr>
              <a:xfrm>
                <a:off x="3913765" y="4138659"/>
                <a:ext cx="507602" cy="253806"/>
                <a:chOff x="3913765" y="4138659"/>
                <a:chExt cx="507602" cy="253806"/>
              </a:xfrm>
            </p:grpSpPr>
            <p:sp>
              <p:nvSpPr>
                <p:cNvPr id="9221" name="Google Shape;9221;p7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223" name="Google Shape;9223;p76"/>
              <p:cNvGrpSpPr/>
              <p:nvPr/>
            </p:nvGrpSpPr>
            <p:grpSpPr>
              <a:xfrm>
                <a:off x="4421361" y="3997002"/>
                <a:ext cx="507618" cy="395463"/>
                <a:chOff x="4421361" y="3997002"/>
                <a:chExt cx="507618" cy="395463"/>
              </a:xfrm>
            </p:grpSpPr>
            <p:sp>
              <p:nvSpPr>
                <p:cNvPr id="9224" name="Google Shape;9224;p7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76"/>
              <p:cNvGrpSpPr/>
              <p:nvPr/>
            </p:nvGrpSpPr>
            <p:grpSpPr>
              <a:xfrm>
                <a:off x="4928973" y="4189418"/>
                <a:ext cx="507596" cy="203047"/>
                <a:chOff x="4928973" y="4189418"/>
                <a:chExt cx="507596" cy="203047"/>
              </a:xfrm>
            </p:grpSpPr>
            <p:sp>
              <p:nvSpPr>
                <p:cNvPr id="9227" name="Google Shape;9227;p7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29" name="Google Shape;9229;p76"/>
            <p:cNvGrpSpPr/>
            <p:nvPr/>
          </p:nvGrpSpPr>
          <p:grpSpPr>
            <a:xfrm>
              <a:off x="4482186" y="3641905"/>
              <a:ext cx="397605" cy="349784"/>
              <a:chOff x="2906375" y="1159725"/>
              <a:chExt cx="1860575" cy="1636800"/>
            </a:xfrm>
          </p:grpSpPr>
          <p:sp>
            <p:nvSpPr>
              <p:cNvPr id="9230" name="Google Shape;9230;p7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4" name="Google Shape;9234;p76"/>
          <p:cNvGrpSpPr/>
          <p:nvPr/>
        </p:nvGrpSpPr>
        <p:grpSpPr>
          <a:xfrm>
            <a:off x="6546943" y="2074305"/>
            <a:ext cx="940737" cy="721067"/>
            <a:chOff x="6599718" y="2068734"/>
            <a:chExt cx="940737" cy="721067"/>
          </a:xfrm>
        </p:grpSpPr>
        <p:sp>
          <p:nvSpPr>
            <p:cNvPr id="9235" name="Google Shape;9235;p7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1" name="Google Shape;9241;p76"/>
            <p:cNvGrpSpPr/>
            <p:nvPr/>
          </p:nvGrpSpPr>
          <p:grpSpPr>
            <a:xfrm>
              <a:off x="6836957" y="2068734"/>
              <a:ext cx="461892" cy="721067"/>
              <a:chOff x="6836957" y="2068734"/>
              <a:chExt cx="461892" cy="721067"/>
            </a:xfrm>
          </p:grpSpPr>
          <p:sp>
            <p:nvSpPr>
              <p:cNvPr id="9242" name="Google Shape;9242;p7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8" name="Google Shape;9248;p76"/>
              <p:cNvGrpSpPr/>
              <p:nvPr/>
            </p:nvGrpSpPr>
            <p:grpSpPr>
              <a:xfrm>
                <a:off x="6836957" y="2068734"/>
                <a:ext cx="461892" cy="721067"/>
                <a:chOff x="6836957" y="2068734"/>
                <a:chExt cx="461892" cy="721067"/>
              </a:xfrm>
            </p:grpSpPr>
            <p:sp>
              <p:nvSpPr>
                <p:cNvPr id="9249" name="Google Shape;9249;p7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56" name="Google Shape;9256;p76"/>
          <p:cNvGrpSpPr/>
          <p:nvPr/>
        </p:nvGrpSpPr>
        <p:grpSpPr>
          <a:xfrm>
            <a:off x="2430262" y="2078652"/>
            <a:ext cx="712577" cy="712374"/>
            <a:chOff x="2559249" y="2069323"/>
            <a:chExt cx="685566" cy="685634"/>
          </a:xfrm>
        </p:grpSpPr>
        <p:sp>
          <p:nvSpPr>
            <p:cNvPr id="9257" name="Google Shape;9257;p7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76"/>
          <p:cNvGrpSpPr/>
          <p:nvPr/>
        </p:nvGrpSpPr>
        <p:grpSpPr>
          <a:xfrm>
            <a:off x="7612699" y="1191441"/>
            <a:ext cx="845645" cy="711911"/>
            <a:chOff x="951975" y="315800"/>
            <a:chExt cx="5860325" cy="4933550"/>
          </a:xfrm>
        </p:grpSpPr>
        <p:sp>
          <p:nvSpPr>
            <p:cNvPr id="9271" name="Google Shape;9271;p7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76"/>
          <p:cNvGrpSpPr/>
          <p:nvPr/>
        </p:nvGrpSpPr>
        <p:grpSpPr>
          <a:xfrm>
            <a:off x="3709828" y="2927550"/>
            <a:ext cx="1617932" cy="621701"/>
            <a:chOff x="3862800" y="3038525"/>
            <a:chExt cx="1329006" cy="510680"/>
          </a:xfrm>
        </p:grpSpPr>
        <p:sp>
          <p:nvSpPr>
            <p:cNvPr id="9280" name="Google Shape;9280;p7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2" name="Google Shape;9282;p76"/>
            <p:cNvGrpSpPr/>
            <p:nvPr/>
          </p:nvGrpSpPr>
          <p:grpSpPr>
            <a:xfrm>
              <a:off x="3967075" y="3040337"/>
              <a:ext cx="1019927" cy="402126"/>
              <a:chOff x="3967075" y="3040337"/>
              <a:chExt cx="1019927" cy="402126"/>
            </a:xfrm>
          </p:grpSpPr>
          <p:sp>
            <p:nvSpPr>
              <p:cNvPr id="9283" name="Google Shape;9283;p7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76"/>
            <p:cNvGrpSpPr/>
            <p:nvPr/>
          </p:nvGrpSpPr>
          <p:grpSpPr>
            <a:xfrm>
              <a:off x="4186700" y="3040337"/>
              <a:ext cx="390475" cy="183289"/>
              <a:chOff x="4186700" y="3040337"/>
              <a:chExt cx="390475" cy="183289"/>
            </a:xfrm>
          </p:grpSpPr>
          <p:sp>
            <p:nvSpPr>
              <p:cNvPr id="9286" name="Google Shape;9286;p7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76"/>
            <p:cNvGrpSpPr/>
            <p:nvPr/>
          </p:nvGrpSpPr>
          <p:grpSpPr>
            <a:xfrm>
              <a:off x="4073727" y="3040337"/>
              <a:ext cx="697794" cy="296263"/>
              <a:chOff x="4073727" y="3040337"/>
              <a:chExt cx="697794" cy="296263"/>
            </a:xfrm>
          </p:grpSpPr>
          <p:sp>
            <p:nvSpPr>
              <p:cNvPr id="9289" name="Google Shape;9289;p7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76"/>
            <p:cNvGrpSpPr/>
            <p:nvPr/>
          </p:nvGrpSpPr>
          <p:grpSpPr>
            <a:xfrm>
              <a:off x="3862800" y="3038525"/>
              <a:ext cx="1329006" cy="510680"/>
              <a:chOff x="3862800" y="3038525"/>
              <a:chExt cx="1329006" cy="510680"/>
            </a:xfrm>
          </p:grpSpPr>
          <p:sp>
            <p:nvSpPr>
              <p:cNvPr id="9292" name="Google Shape;9292;p76"/>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6"/>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4" name="Google Shape;9294;p76"/>
          <p:cNvGrpSpPr/>
          <p:nvPr/>
        </p:nvGrpSpPr>
        <p:grpSpPr>
          <a:xfrm>
            <a:off x="718150" y="1191441"/>
            <a:ext cx="883205" cy="775176"/>
            <a:chOff x="649648" y="271400"/>
            <a:chExt cx="6215377" cy="5455143"/>
          </a:xfrm>
        </p:grpSpPr>
        <p:sp>
          <p:nvSpPr>
            <p:cNvPr id="9295" name="Google Shape;9295;p7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76"/>
          <p:cNvGrpSpPr/>
          <p:nvPr/>
        </p:nvGrpSpPr>
        <p:grpSpPr>
          <a:xfrm>
            <a:off x="2326452" y="1191441"/>
            <a:ext cx="767704" cy="815489"/>
            <a:chOff x="2499700" y="1135950"/>
            <a:chExt cx="732402" cy="777990"/>
          </a:xfrm>
        </p:grpSpPr>
        <p:grpSp>
          <p:nvGrpSpPr>
            <p:cNvPr id="9308" name="Google Shape;9308;p76"/>
            <p:cNvGrpSpPr/>
            <p:nvPr/>
          </p:nvGrpSpPr>
          <p:grpSpPr>
            <a:xfrm>
              <a:off x="2499700" y="1135950"/>
              <a:ext cx="732402" cy="694705"/>
              <a:chOff x="2499700" y="1135950"/>
              <a:chExt cx="732402" cy="694705"/>
            </a:xfrm>
          </p:grpSpPr>
          <p:sp>
            <p:nvSpPr>
              <p:cNvPr id="9309" name="Google Shape;9309;p7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6"/>
            <p:cNvGrpSpPr/>
            <p:nvPr/>
          </p:nvGrpSpPr>
          <p:grpSpPr>
            <a:xfrm>
              <a:off x="2517909" y="1188726"/>
              <a:ext cx="702702" cy="725214"/>
              <a:chOff x="2517909" y="1188726"/>
              <a:chExt cx="702702" cy="725214"/>
            </a:xfrm>
          </p:grpSpPr>
          <p:sp>
            <p:nvSpPr>
              <p:cNvPr id="9337" name="Google Shape;9337;p7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2" name="Google Shape;9342;p76"/>
          <p:cNvGrpSpPr/>
          <p:nvPr/>
        </p:nvGrpSpPr>
        <p:grpSpPr>
          <a:xfrm>
            <a:off x="1672184" y="1191441"/>
            <a:ext cx="583439" cy="870229"/>
            <a:chOff x="1716825" y="1121550"/>
            <a:chExt cx="622800" cy="928938"/>
          </a:xfrm>
        </p:grpSpPr>
        <p:grpSp>
          <p:nvGrpSpPr>
            <p:cNvPr id="9343" name="Google Shape;9343;p76"/>
            <p:cNvGrpSpPr/>
            <p:nvPr/>
          </p:nvGrpSpPr>
          <p:grpSpPr>
            <a:xfrm>
              <a:off x="1716825" y="1121550"/>
              <a:ext cx="622800" cy="928938"/>
              <a:chOff x="1716825" y="1121550"/>
              <a:chExt cx="622800" cy="928938"/>
            </a:xfrm>
          </p:grpSpPr>
          <p:cxnSp>
            <p:nvCxnSpPr>
              <p:cNvPr id="9344" name="Google Shape;9344;p7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345" name="Google Shape;9345;p7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76"/>
            <p:cNvGrpSpPr/>
            <p:nvPr/>
          </p:nvGrpSpPr>
          <p:grpSpPr>
            <a:xfrm>
              <a:off x="1768050" y="1172775"/>
              <a:ext cx="520200" cy="832000"/>
              <a:chOff x="1768050" y="1172775"/>
              <a:chExt cx="520200" cy="832000"/>
            </a:xfrm>
          </p:grpSpPr>
          <p:cxnSp>
            <p:nvCxnSpPr>
              <p:cNvPr id="9347" name="Google Shape;9347;p7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348" name="Google Shape;9348;p7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76"/>
            <p:cNvGrpSpPr/>
            <p:nvPr/>
          </p:nvGrpSpPr>
          <p:grpSpPr>
            <a:xfrm>
              <a:off x="1820100" y="1225475"/>
              <a:ext cx="416400" cy="729575"/>
              <a:chOff x="1820100" y="1225475"/>
              <a:chExt cx="416400" cy="729575"/>
            </a:xfrm>
          </p:grpSpPr>
          <p:cxnSp>
            <p:nvCxnSpPr>
              <p:cNvPr id="9350" name="Google Shape;9350;p7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351" name="Google Shape;9351;p7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76"/>
            <p:cNvGrpSpPr/>
            <p:nvPr/>
          </p:nvGrpSpPr>
          <p:grpSpPr>
            <a:xfrm>
              <a:off x="1874250" y="1278825"/>
              <a:ext cx="308100" cy="605275"/>
              <a:chOff x="1874250" y="1278825"/>
              <a:chExt cx="308100" cy="605275"/>
            </a:xfrm>
          </p:grpSpPr>
          <p:cxnSp>
            <p:nvCxnSpPr>
              <p:cNvPr id="9353" name="Google Shape;9353;p7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354" name="Google Shape;9354;p7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5" name="Google Shape;9355;p7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76"/>
          <p:cNvGrpSpPr/>
          <p:nvPr/>
        </p:nvGrpSpPr>
        <p:grpSpPr>
          <a:xfrm>
            <a:off x="1592007" y="2077763"/>
            <a:ext cx="739072" cy="714152"/>
            <a:chOff x="4334725" y="1355875"/>
            <a:chExt cx="3106650" cy="3001900"/>
          </a:xfrm>
        </p:grpSpPr>
        <p:grpSp>
          <p:nvGrpSpPr>
            <p:cNvPr id="9357" name="Google Shape;9357;p76"/>
            <p:cNvGrpSpPr/>
            <p:nvPr/>
          </p:nvGrpSpPr>
          <p:grpSpPr>
            <a:xfrm>
              <a:off x="4516050" y="1724875"/>
              <a:ext cx="2693725" cy="2632900"/>
              <a:chOff x="4516050" y="1724875"/>
              <a:chExt cx="2693725" cy="2632900"/>
            </a:xfrm>
          </p:grpSpPr>
          <p:sp>
            <p:nvSpPr>
              <p:cNvPr id="9358" name="Google Shape;9358;p7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76"/>
            <p:cNvGrpSpPr/>
            <p:nvPr/>
          </p:nvGrpSpPr>
          <p:grpSpPr>
            <a:xfrm>
              <a:off x="4334725" y="1355875"/>
              <a:ext cx="3106650" cy="2709650"/>
              <a:chOff x="4334725" y="1355875"/>
              <a:chExt cx="3106650" cy="2709650"/>
            </a:xfrm>
          </p:grpSpPr>
          <p:sp>
            <p:nvSpPr>
              <p:cNvPr id="9362" name="Google Shape;9362;p7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5" name="Google Shape;9365;p76"/>
          <p:cNvGrpSpPr/>
          <p:nvPr/>
        </p:nvGrpSpPr>
        <p:grpSpPr>
          <a:xfrm>
            <a:off x="7708956" y="3708534"/>
            <a:ext cx="312074" cy="684173"/>
            <a:chOff x="7645573" y="3754300"/>
            <a:chExt cx="293855" cy="644170"/>
          </a:xfrm>
        </p:grpSpPr>
        <p:sp>
          <p:nvSpPr>
            <p:cNvPr id="9366" name="Google Shape;9366;p7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76"/>
          <p:cNvGrpSpPr/>
          <p:nvPr/>
        </p:nvGrpSpPr>
        <p:grpSpPr>
          <a:xfrm>
            <a:off x="5630944" y="1191441"/>
            <a:ext cx="709011" cy="739359"/>
            <a:chOff x="5830645" y="1256617"/>
            <a:chExt cx="530340" cy="553040"/>
          </a:xfrm>
        </p:grpSpPr>
        <p:grpSp>
          <p:nvGrpSpPr>
            <p:cNvPr id="9369" name="Google Shape;9369;p76"/>
            <p:cNvGrpSpPr/>
            <p:nvPr/>
          </p:nvGrpSpPr>
          <p:grpSpPr>
            <a:xfrm>
              <a:off x="5830645" y="1256617"/>
              <a:ext cx="259743" cy="269909"/>
              <a:chOff x="5830645" y="1256617"/>
              <a:chExt cx="259743" cy="269909"/>
            </a:xfrm>
          </p:grpSpPr>
          <p:sp>
            <p:nvSpPr>
              <p:cNvPr id="9370" name="Google Shape;9370;p7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76"/>
            <p:cNvGrpSpPr/>
            <p:nvPr/>
          </p:nvGrpSpPr>
          <p:grpSpPr>
            <a:xfrm>
              <a:off x="6101293" y="1256617"/>
              <a:ext cx="259692" cy="269909"/>
              <a:chOff x="6101293" y="1256617"/>
              <a:chExt cx="259692" cy="269909"/>
            </a:xfrm>
          </p:grpSpPr>
          <p:sp>
            <p:nvSpPr>
              <p:cNvPr id="9373" name="Google Shape;9373;p7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76"/>
            <p:cNvGrpSpPr/>
            <p:nvPr/>
          </p:nvGrpSpPr>
          <p:grpSpPr>
            <a:xfrm>
              <a:off x="5830645" y="1539749"/>
              <a:ext cx="259692" cy="269909"/>
              <a:chOff x="5830645" y="1539749"/>
              <a:chExt cx="259692" cy="269909"/>
            </a:xfrm>
          </p:grpSpPr>
          <p:sp>
            <p:nvSpPr>
              <p:cNvPr id="9376" name="Google Shape;9376;p7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76"/>
            <p:cNvGrpSpPr/>
            <p:nvPr/>
          </p:nvGrpSpPr>
          <p:grpSpPr>
            <a:xfrm>
              <a:off x="6101293" y="1539749"/>
              <a:ext cx="259692" cy="269909"/>
              <a:chOff x="6101293" y="1539749"/>
              <a:chExt cx="259692" cy="269909"/>
            </a:xfrm>
          </p:grpSpPr>
          <p:sp>
            <p:nvSpPr>
              <p:cNvPr id="9379" name="Google Shape;9379;p7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1" name="Google Shape;9381;p7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76"/>
          <p:cNvGrpSpPr/>
          <p:nvPr/>
        </p:nvGrpSpPr>
        <p:grpSpPr>
          <a:xfrm>
            <a:off x="732438" y="2927557"/>
            <a:ext cx="1452955" cy="621360"/>
            <a:chOff x="732422" y="2990152"/>
            <a:chExt cx="1337773" cy="572102"/>
          </a:xfrm>
        </p:grpSpPr>
        <p:sp>
          <p:nvSpPr>
            <p:cNvPr id="9383" name="Google Shape;9383;p7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2" name="Shape 9392"/>
        <p:cNvGrpSpPr/>
        <p:nvPr/>
      </p:nvGrpSpPr>
      <p:grpSpPr>
        <a:xfrm>
          <a:off x="0" y="0"/>
          <a:ext cx="0" cy="0"/>
          <a:chOff x="0" y="0"/>
          <a:chExt cx="0" cy="0"/>
        </a:xfrm>
      </p:grpSpPr>
      <p:grpSp>
        <p:nvGrpSpPr>
          <p:cNvPr id="9393" name="Google Shape;9393;p77"/>
          <p:cNvGrpSpPr/>
          <p:nvPr/>
        </p:nvGrpSpPr>
        <p:grpSpPr>
          <a:xfrm>
            <a:off x="729238" y="1179665"/>
            <a:ext cx="1636188" cy="1526215"/>
            <a:chOff x="729238" y="1179665"/>
            <a:chExt cx="1636188" cy="1526215"/>
          </a:xfrm>
        </p:grpSpPr>
        <p:grpSp>
          <p:nvGrpSpPr>
            <p:cNvPr id="9394" name="Google Shape;9394;p77"/>
            <p:cNvGrpSpPr/>
            <p:nvPr/>
          </p:nvGrpSpPr>
          <p:grpSpPr>
            <a:xfrm>
              <a:off x="729238" y="1179665"/>
              <a:ext cx="80771" cy="1526215"/>
              <a:chOff x="729238" y="1179665"/>
              <a:chExt cx="80771" cy="1526215"/>
            </a:xfrm>
          </p:grpSpPr>
          <p:sp>
            <p:nvSpPr>
              <p:cNvPr id="9395" name="Google Shape;9395;p77"/>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7"/>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7"/>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7"/>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7"/>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7"/>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7"/>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7"/>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7"/>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7"/>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77"/>
            <p:cNvGrpSpPr/>
            <p:nvPr/>
          </p:nvGrpSpPr>
          <p:grpSpPr>
            <a:xfrm>
              <a:off x="903098" y="1179665"/>
              <a:ext cx="80771" cy="1526215"/>
              <a:chOff x="903098" y="1179665"/>
              <a:chExt cx="80771" cy="1526215"/>
            </a:xfrm>
          </p:grpSpPr>
          <p:sp>
            <p:nvSpPr>
              <p:cNvPr id="9406" name="Google Shape;9406;p77"/>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7"/>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7"/>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7"/>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7"/>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7"/>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7"/>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7"/>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7"/>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7"/>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77"/>
            <p:cNvGrpSpPr/>
            <p:nvPr/>
          </p:nvGrpSpPr>
          <p:grpSpPr>
            <a:xfrm>
              <a:off x="1076958" y="1179665"/>
              <a:ext cx="80771" cy="1526215"/>
              <a:chOff x="1076958" y="1179665"/>
              <a:chExt cx="80771" cy="1526215"/>
            </a:xfrm>
          </p:grpSpPr>
          <p:sp>
            <p:nvSpPr>
              <p:cNvPr id="9417" name="Google Shape;9417;p77"/>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7"/>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7"/>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7"/>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7"/>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7"/>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7"/>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7"/>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7"/>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7"/>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77"/>
            <p:cNvGrpSpPr/>
            <p:nvPr/>
          </p:nvGrpSpPr>
          <p:grpSpPr>
            <a:xfrm>
              <a:off x="1247707" y="1179665"/>
              <a:ext cx="80771" cy="1526215"/>
              <a:chOff x="1247707" y="1179665"/>
              <a:chExt cx="80771" cy="1526215"/>
            </a:xfrm>
          </p:grpSpPr>
          <p:sp>
            <p:nvSpPr>
              <p:cNvPr id="9428" name="Google Shape;9428;p77"/>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7"/>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7"/>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7"/>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7"/>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7"/>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7"/>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7"/>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7"/>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7"/>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77"/>
            <p:cNvGrpSpPr/>
            <p:nvPr/>
          </p:nvGrpSpPr>
          <p:grpSpPr>
            <a:xfrm>
              <a:off x="1421567" y="1179665"/>
              <a:ext cx="80771" cy="1526215"/>
              <a:chOff x="1421567" y="1179665"/>
              <a:chExt cx="80771" cy="1526215"/>
            </a:xfrm>
          </p:grpSpPr>
          <p:sp>
            <p:nvSpPr>
              <p:cNvPr id="9439" name="Google Shape;9439;p77"/>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7"/>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7"/>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7"/>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7"/>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7"/>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7"/>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7"/>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7"/>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7"/>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77"/>
            <p:cNvGrpSpPr/>
            <p:nvPr/>
          </p:nvGrpSpPr>
          <p:grpSpPr>
            <a:xfrm>
              <a:off x="1592327" y="1179665"/>
              <a:ext cx="80771" cy="1526215"/>
              <a:chOff x="1592327" y="1179665"/>
              <a:chExt cx="80771" cy="1526215"/>
            </a:xfrm>
          </p:grpSpPr>
          <p:sp>
            <p:nvSpPr>
              <p:cNvPr id="9450" name="Google Shape;9450;p77"/>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7"/>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7"/>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7"/>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7"/>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7"/>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7"/>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7"/>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7"/>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7"/>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77"/>
            <p:cNvGrpSpPr/>
            <p:nvPr/>
          </p:nvGrpSpPr>
          <p:grpSpPr>
            <a:xfrm>
              <a:off x="1766187" y="1179665"/>
              <a:ext cx="80771" cy="1526215"/>
              <a:chOff x="1766187" y="1179665"/>
              <a:chExt cx="80771" cy="1526215"/>
            </a:xfrm>
          </p:grpSpPr>
          <p:sp>
            <p:nvSpPr>
              <p:cNvPr id="9461" name="Google Shape;9461;p77"/>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7"/>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7"/>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7"/>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7"/>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7"/>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7"/>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7"/>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7"/>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7"/>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77"/>
            <p:cNvGrpSpPr/>
            <p:nvPr/>
          </p:nvGrpSpPr>
          <p:grpSpPr>
            <a:xfrm>
              <a:off x="1936935" y="1179665"/>
              <a:ext cx="80771" cy="1526215"/>
              <a:chOff x="1936935" y="1179665"/>
              <a:chExt cx="80771" cy="1526215"/>
            </a:xfrm>
          </p:grpSpPr>
          <p:sp>
            <p:nvSpPr>
              <p:cNvPr id="9472" name="Google Shape;9472;p77"/>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7"/>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7"/>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7"/>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7"/>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7"/>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7"/>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7"/>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7"/>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7"/>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77"/>
            <p:cNvGrpSpPr/>
            <p:nvPr/>
          </p:nvGrpSpPr>
          <p:grpSpPr>
            <a:xfrm>
              <a:off x="2110795" y="1179665"/>
              <a:ext cx="80771" cy="1526215"/>
              <a:chOff x="2110795" y="1179665"/>
              <a:chExt cx="80771" cy="1526215"/>
            </a:xfrm>
          </p:grpSpPr>
          <p:sp>
            <p:nvSpPr>
              <p:cNvPr id="9483" name="Google Shape;9483;p77"/>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7"/>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7"/>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7"/>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7"/>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7"/>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7"/>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7"/>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7"/>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7"/>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77"/>
            <p:cNvGrpSpPr/>
            <p:nvPr/>
          </p:nvGrpSpPr>
          <p:grpSpPr>
            <a:xfrm>
              <a:off x="2284655" y="1179665"/>
              <a:ext cx="80771" cy="1526215"/>
              <a:chOff x="2284655" y="1179665"/>
              <a:chExt cx="80771" cy="1526215"/>
            </a:xfrm>
          </p:grpSpPr>
          <p:sp>
            <p:nvSpPr>
              <p:cNvPr id="9494" name="Google Shape;9494;p77"/>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7"/>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7"/>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7"/>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7"/>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7"/>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7"/>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7"/>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7"/>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7"/>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04" name="Google Shape;9504;p77"/>
          <p:cNvGrpSpPr/>
          <p:nvPr/>
        </p:nvGrpSpPr>
        <p:grpSpPr>
          <a:xfrm>
            <a:off x="2623904" y="1198803"/>
            <a:ext cx="1364147" cy="1102032"/>
            <a:chOff x="2623904" y="1198803"/>
            <a:chExt cx="1364147" cy="1102032"/>
          </a:xfrm>
        </p:grpSpPr>
        <p:grpSp>
          <p:nvGrpSpPr>
            <p:cNvPr id="9505" name="Google Shape;9505;p77"/>
            <p:cNvGrpSpPr/>
            <p:nvPr/>
          </p:nvGrpSpPr>
          <p:grpSpPr>
            <a:xfrm>
              <a:off x="2623907" y="1198803"/>
              <a:ext cx="1364144" cy="272899"/>
              <a:chOff x="2623907" y="1198803"/>
              <a:chExt cx="1364144" cy="272899"/>
            </a:xfrm>
          </p:grpSpPr>
          <p:sp>
            <p:nvSpPr>
              <p:cNvPr id="9506" name="Google Shape;9506;p77"/>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7"/>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7"/>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7"/>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7"/>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77"/>
            <p:cNvGrpSpPr/>
            <p:nvPr/>
          </p:nvGrpSpPr>
          <p:grpSpPr>
            <a:xfrm>
              <a:off x="2623904" y="1476964"/>
              <a:ext cx="1364144" cy="272899"/>
              <a:chOff x="2623904" y="1476964"/>
              <a:chExt cx="1364144" cy="272899"/>
            </a:xfrm>
          </p:grpSpPr>
          <p:sp>
            <p:nvSpPr>
              <p:cNvPr id="9512" name="Google Shape;9512;p77"/>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7"/>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7"/>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7"/>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7"/>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77"/>
            <p:cNvGrpSpPr/>
            <p:nvPr/>
          </p:nvGrpSpPr>
          <p:grpSpPr>
            <a:xfrm>
              <a:off x="2623907" y="1749775"/>
              <a:ext cx="1364144" cy="272899"/>
              <a:chOff x="2623907" y="1749775"/>
              <a:chExt cx="1364144" cy="272899"/>
            </a:xfrm>
          </p:grpSpPr>
          <p:sp>
            <p:nvSpPr>
              <p:cNvPr id="9518" name="Google Shape;9518;p77"/>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7"/>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7"/>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7"/>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7"/>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77"/>
            <p:cNvGrpSpPr/>
            <p:nvPr/>
          </p:nvGrpSpPr>
          <p:grpSpPr>
            <a:xfrm>
              <a:off x="2623904" y="2027936"/>
              <a:ext cx="1364144" cy="272899"/>
              <a:chOff x="2623904" y="2027936"/>
              <a:chExt cx="1364144" cy="272899"/>
            </a:xfrm>
          </p:grpSpPr>
          <p:sp>
            <p:nvSpPr>
              <p:cNvPr id="9524" name="Google Shape;9524;p77"/>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7"/>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7"/>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7"/>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7"/>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29" name="Google Shape;9529;p77"/>
          <p:cNvGrpSpPr/>
          <p:nvPr/>
        </p:nvGrpSpPr>
        <p:grpSpPr>
          <a:xfrm>
            <a:off x="2613365" y="2657986"/>
            <a:ext cx="1387541" cy="159124"/>
            <a:chOff x="3200660" y="2180272"/>
            <a:chExt cx="2563824" cy="378237"/>
          </a:xfrm>
        </p:grpSpPr>
        <p:sp>
          <p:nvSpPr>
            <p:cNvPr id="9530" name="Google Shape;9530;p7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77"/>
          <p:cNvGrpSpPr/>
          <p:nvPr/>
        </p:nvGrpSpPr>
        <p:grpSpPr>
          <a:xfrm>
            <a:off x="2609890" y="2935811"/>
            <a:ext cx="1390502" cy="159625"/>
            <a:chOff x="3530150" y="2790075"/>
            <a:chExt cx="1962600" cy="225300"/>
          </a:xfrm>
        </p:grpSpPr>
        <p:sp>
          <p:nvSpPr>
            <p:cNvPr id="9549" name="Google Shape;9549;p7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77"/>
          <p:cNvGrpSpPr/>
          <p:nvPr/>
        </p:nvGrpSpPr>
        <p:grpSpPr>
          <a:xfrm>
            <a:off x="2610543" y="3214137"/>
            <a:ext cx="1411629" cy="153761"/>
            <a:chOff x="3558802" y="4011427"/>
            <a:chExt cx="1866000" cy="111300"/>
          </a:xfrm>
        </p:grpSpPr>
        <p:sp>
          <p:nvSpPr>
            <p:cNvPr id="9552" name="Google Shape;9552;p7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77"/>
          <p:cNvGrpSpPr/>
          <p:nvPr/>
        </p:nvGrpSpPr>
        <p:grpSpPr>
          <a:xfrm>
            <a:off x="2610235" y="2419536"/>
            <a:ext cx="1383503" cy="119749"/>
            <a:chOff x="3465975" y="2270276"/>
            <a:chExt cx="1986364" cy="171929"/>
          </a:xfrm>
        </p:grpSpPr>
        <p:sp>
          <p:nvSpPr>
            <p:cNvPr id="9555" name="Google Shape;9555;p7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7"/>
          <p:cNvGrpSpPr/>
          <p:nvPr/>
        </p:nvGrpSpPr>
        <p:grpSpPr>
          <a:xfrm>
            <a:off x="2621243" y="3783187"/>
            <a:ext cx="1369531" cy="195460"/>
            <a:chOff x="723300" y="4253549"/>
            <a:chExt cx="2276482" cy="324900"/>
          </a:xfrm>
        </p:grpSpPr>
        <p:sp>
          <p:nvSpPr>
            <p:cNvPr id="9564" name="Google Shape;9564;p7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77"/>
          <p:cNvGrpSpPr/>
          <p:nvPr/>
        </p:nvGrpSpPr>
        <p:grpSpPr>
          <a:xfrm>
            <a:off x="2610803" y="3484367"/>
            <a:ext cx="1389066" cy="180119"/>
            <a:chOff x="705948" y="3788465"/>
            <a:chExt cx="2308953" cy="299400"/>
          </a:xfrm>
        </p:grpSpPr>
        <p:sp>
          <p:nvSpPr>
            <p:cNvPr id="9570" name="Google Shape;9570;p7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77"/>
          <p:cNvGrpSpPr/>
          <p:nvPr/>
        </p:nvGrpSpPr>
        <p:grpSpPr>
          <a:xfrm>
            <a:off x="2658741" y="4097347"/>
            <a:ext cx="1304609" cy="294074"/>
            <a:chOff x="2658741" y="4097347"/>
            <a:chExt cx="1304609" cy="294074"/>
          </a:xfrm>
        </p:grpSpPr>
        <p:grpSp>
          <p:nvGrpSpPr>
            <p:cNvPr id="9576" name="Google Shape;9576;p77"/>
            <p:cNvGrpSpPr/>
            <p:nvPr/>
          </p:nvGrpSpPr>
          <p:grpSpPr>
            <a:xfrm>
              <a:off x="2658741" y="4097347"/>
              <a:ext cx="118572" cy="294074"/>
              <a:chOff x="3343310" y="4475555"/>
              <a:chExt cx="127717" cy="316753"/>
            </a:xfrm>
          </p:grpSpPr>
          <p:sp>
            <p:nvSpPr>
              <p:cNvPr id="9577" name="Google Shape;9577;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77"/>
            <p:cNvGrpSpPr/>
            <p:nvPr/>
          </p:nvGrpSpPr>
          <p:grpSpPr>
            <a:xfrm>
              <a:off x="3815519" y="4098388"/>
              <a:ext cx="147831" cy="291991"/>
              <a:chOff x="3527539" y="4476677"/>
              <a:chExt cx="159232" cy="314510"/>
            </a:xfrm>
          </p:grpSpPr>
          <p:sp>
            <p:nvSpPr>
              <p:cNvPr id="9580" name="Google Shape;9580;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77"/>
            <p:cNvGrpSpPr/>
            <p:nvPr/>
          </p:nvGrpSpPr>
          <p:grpSpPr>
            <a:xfrm>
              <a:off x="3511696" y="4098388"/>
              <a:ext cx="147831" cy="291991"/>
              <a:chOff x="3527539" y="4476677"/>
              <a:chExt cx="159232" cy="314510"/>
            </a:xfrm>
          </p:grpSpPr>
          <p:sp>
            <p:nvSpPr>
              <p:cNvPr id="9583" name="Google Shape;9583;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77"/>
            <p:cNvGrpSpPr/>
            <p:nvPr/>
          </p:nvGrpSpPr>
          <p:grpSpPr>
            <a:xfrm>
              <a:off x="3207874" y="4098388"/>
              <a:ext cx="147831" cy="291991"/>
              <a:chOff x="3527539" y="4476677"/>
              <a:chExt cx="159232" cy="314510"/>
            </a:xfrm>
          </p:grpSpPr>
          <p:sp>
            <p:nvSpPr>
              <p:cNvPr id="9586" name="Google Shape;9586;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77"/>
            <p:cNvGrpSpPr/>
            <p:nvPr/>
          </p:nvGrpSpPr>
          <p:grpSpPr>
            <a:xfrm>
              <a:off x="2933305" y="4097347"/>
              <a:ext cx="118572" cy="294074"/>
              <a:chOff x="3343310" y="4475555"/>
              <a:chExt cx="127717" cy="316753"/>
            </a:xfrm>
          </p:grpSpPr>
          <p:sp>
            <p:nvSpPr>
              <p:cNvPr id="9589" name="Google Shape;9589;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1" name="Google Shape;9591;p77"/>
          <p:cNvGrpSpPr/>
          <p:nvPr/>
        </p:nvGrpSpPr>
        <p:grpSpPr>
          <a:xfrm>
            <a:off x="4277571" y="2080469"/>
            <a:ext cx="1433821" cy="191501"/>
            <a:chOff x="4273350" y="2080469"/>
            <a:chExt cx="1433821" cy="191501"/>
          </a:xfrm>
        </p:grpSpPr>
        <p:grpSp>
          <p:nvGrpSpPr>
            <p:cNvPr id="9592" name="Google Shape;9592;p77"/>
            <p:cNvGrpSpPr/>
            <p:nvPr/>
          </p:nvGrpSpPr>
          <p:grpSpPr>
            <a:xfrm>
              <a:off x="4273350" y="2080469"/>
              <a:ext cx="1433821" cy="0"/>
              <a:chOff x="5224975" y="2962250"/>
              <a:chExt cx="1544400" cy="0"/>
            </a:xfrm>
          </p:grpSpPr>
          <p:cxnSp>
            <p:nvCxnSpPr>
              <p:cNvPr id="9593" name="Google Shape;9593;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594" name="Google Shape;9594;p7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595" name="Google Shape;9595;p77"/>
            <p:cNvGrpSpPr/>
            <p:nvPr/>
          </p:nvGrpSpPr>
          <p:grpSpPr>
            <a:xfrm>
              <a:off x="4273350" y="2271969"/>
              <a:ext cx="1433821" cy="0"/>
              <a:chOff x="5224975" y="2962250"/>
              <a:chExt cx="1544400" cy="0"/>
            </a:xfrm>
          </p:grpSpPr>
          <p:cxnSp>
            <p:nvCxnSpPr>
              <p:cNvPr id="9596" name="Google Shape;9596;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597" name="Google Shape;9597;p7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598" name="Google Shape;9598;p77"/>
          <p:cNvGrpSpPr/>
          <p:nvPr/>
        </p:nvGrpSpPr>
        <p:grpSpPr>
          <a:xfrm>
            <a:off x="4279126" y="1183036"/>
            <a:ext cx="1430711" cy="743389"/>
            <a:chOff x="5159450" y="1919950"/>
            <a:chExt cx="1541050" cy="862500"/>
          </a:xfrm>
        </p:grpSpPr>
        <p:sp>
          <p:nvSpPr>
            <p:cNvPr id="9599" name="Google Shape;9599;p7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600" name="Google Shape;9600;p77"/>
            <p:cNvGrpSpPr/>
            <p:nvPr/>
          </p:nvGrpSpPr>
          <p:grpSpPr>
            <a:xfrm>
              <a:off x="5159450" y="1919950"/>
              <a:ext cx="1541050" cy="862500"/>
              <a:chOff x="5159450" y="1919950"/>
              <a:chExt cx="1541050" cy="862500"/>
            </a:xfrm>
          </p:grpSpPr>
          <p:cxnSp>
            <p:nvCxnSpPr>
              <p:cNvPr id="9601" name="Google Shape;9601;p7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602" name="Google Shape;9602;p7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603" name="Google Shape;9603;p77"/>
          <p:cNvGrpSpPr/>
          <p:nvPr/>
        </p:nvGrpSpPr>
        <p:grpSpPr>
          <a:xfrm>
            <a:off x="4269239" y="2406364"/>
            <a:ext cx="1450484" cy="1052087"/>
            <a:chOff x="5230575" y="1554475"/>
            <a:chExt cx="2137150" cy="1550150"/>
          </a:xfrm>
        </p:grpSpPr>
        <p:sp>
          <p:nvSpPr>
            <p:cNvPr id="9604" name="Google Shape;9604;p7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77"/>
          <p:cNvGrpSpPr/>
          <p:nvPr/>
        </p:nvGrpSpPr>
        <p:grpSpPr>
          <a:xfrm rot="10800000">
            <a:off x="4285790" y="3498553"/>
            <a:ext cx="1417383" cy="887946"/>
            <a:chOff x="5645403" y="2920021"/>
            <a:chExt cx="2650800" cy="2180614"/>
          </a:xfrm>
        </p:grpSpPr>
        <p:sp>
          <p:nvSpPr>
            <p:cNvPr id="9618" name="Google Shape;9618;p7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9" name="Google Shape;9619;p77"/>
            <p:cNvCxnSpPr>
              <a:stCxn id="961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620" name="Google Shape;9620;p7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1" name="Google Shape;9621;p77"/>
            <p:cNvCxnSpPr>
              <a:endCxn id="9620"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622" name="Google Shape;9622;p7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3" name="Google Shape;9623;p77"/>
            <p:cNvCxnSpPr>
              <a:stCxn id="9622"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624" name="Google Shape;9624;p7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5" name="Google Shape;9625;p77"/>
            <p:cNvCxnSpPr>
              <a:endCxn id="962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626" name="Google Shape;9626;p77"/>
          <p:cNvGrpSpPr/>
          <p:nvPr/>
        </p:nvGrpSpPr>
        <p:grpSpPr>
          <a:xfrm>
            <a:off x="7386150" y="2401908"/>
            <a:ext cx="1071743" cy="1021579"/>
            <a:chOff x="7189833" y="2022667"/>
            <a:chExt cx="1251159" cy="1192597"/>
          </a:xfrm>
        </p:grpSpPr>
        <p:sp>
          <p:nvSpPr>
            <p:cNvPr id="9627" name="Google Shape;9627;p7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77"/>
          <p:cNvGrpSpPr/>
          <p:nvPr/>
        </p:nvGrpSpPr>
        <p:grpSpPr>
          <a:xfrm>
            <a:off x="727421" y="2828315"/>
            <a:ext cx="1695374" cy="1560837"/>
            <a:chOff x="727421" y="2828315"/>
            <a:chExt cx="1695374" cy="1560837"/>
          </a:xfrm>
        </p:grpSpPr>
        <p:grpSp>
          <p:nvGrpSpPr>
            <p:cNvPr id="9632" name="Google Shape;9632;p77"/>
            <p:cNvGrpSpPr/>
            <p:nvPr/>
          </p:nvGrpSpPr>
          <p:grpSpPr>
            <a:xfrm>
              <a:off x="819108" y="2882501"/>
              <a:ext cx="103104" cy="1426186"/>
              <a:chOff x="4674013" y="3100904"/>
              <a:chExt cx="122758" cy="1698043"/>
            </a:xfrm>
          </p:grpSpPr>
          <p:sp>
            <p:nvSpPr>
              <p:cNvPr id="9633" name="Google Shape;9633;p7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7"/>
            <p:cNvGrpSpPr/>
            <p:nvPr/>
          </p:nvGrpSpPr>
          <p:grpSpPr>
            <a:xfrm>
              <a:off x="1062475" y="2882501"/>
              <a:ext cx="103104" cy="1426186"/>
              <a:chOff x="4940438" y="3100904"/>
              <a:chExt cx="122758" cy="1698043"/>
            </a:xfrm>
          </p:grpSpPr>
          <p:sp>
            <p:nvSpPr>
              <p:cNvPr id="9641" name="Google Shape;9641;p7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77"/>
            <p:cNvGrpSpPr/>
            <p:nvPr/>
          </p:nvGrpSpPr>
          <p:grpSpPr>
            <a:xfrm>
              <a:off x="1299324" y="2882501"/>
              <a:ext cx="103104" cy="1426186"/>
              <a:chOff x="5206863" y="3100904"/>
              <a:chExt cx="122758" cy="1698043"/>
            </a:xfrm>
          </p:grpSpPr>
          <p:sp>
            <p:nvSpPr>
              <p:cNvPr id="9649" name="Google Shape;9649;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77"/>
            <p:cNvGrpSpPr/>
            <p:nvPr/>
          </p:nvGrpSpPr>
          <p:grpSpPr>
            <a:xfrm>
              <a:off x="1786057" y="2882501"/>
              <a:ext cx="103104" cy="1426186"/>
              <a:chOff x="6006138" y="3143629"/>
              <a:chExt cx="122758" cy="1698043"/>
            </a:xfrm>
          </p:grpSpPr>
          <p:sp>
            <p:nvSpPr>
              <p:cNvPr id="9657" name="Google Shape;9657;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77"/>
            <p:cNvGrpSpPr/>
            <p:nvPr/>
          </p:nvGrpSpPr>
          <p:grpSpPr>
            <a:xfrm>
              <a:off x="2029422" y="2882501"/>
              <a:ext cx="103104" cy="1426186"/>
              <a:chOff x="6805413" y="3100904"/>
              <a:chExt cx="122758" cy="1698043"/>
            </a:xfrm>
          </p:grpSpPr>
          <p:sp>
            <p:nvSpPr>
              <p:cNvPr id="9665" name="Google Shape;9665;p7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77"/>
            <p:cNvGrpSpPr/>
            <p:nvPr/>
          </p:nvGrpSpPr>
          <p:grpSpPr>
            <a:xfrm>
              <a:off x="727421" y="2828315"/>
              <a:ext cx="1695374" cy="1560837"/>
              <a:chOff x="734799" y="2782450"/>
              <a:chExt cx="1571100" cy="1577400"/>
            </a:xfrm>
          </p:grpSpPr>
          <p:cxnSp>
            <p:nvCxnSpPr>
              <p:cNvPr id="9673" name="Google Shape;9673;p7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674" name="Google Shape;9674;p7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675" name="Google Shape;9675;p77"/>
            <p:cNvGrpSpPr/>
            <p:nvPr/>
          </p:nvGrpSpPr>
          <p:grpSpPr>
            <a:xfrm>
              <a:off x="2272795" y="2882501"/>
              <a:ext cx="103104" cy="1426186"/>
              <a:chOff x="5206863" y="3100904"/>
              <a:chExt cx="122758" cy="1698043"/>
            </a:xfrm>
          </p:grpSpPr>
          <p:sp>
            <p:nvSpPr>
              <p:cNvPr id="9676" name="Google Shape;9676;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77"/>
            <p:cNvGrpSpPr/>
            <p:nvPr/>
          </p:nvGrpSpPr>
          <p:grpSpPr>
            <a:xfrm>
              <a:off x="1542694" y="2882501"/>
              <a:ext cx="103104" cy="1426186"/>
              <a:chOff x="6006138" y="3143629"/>
              <a:chExt cx="122758" cy="1698043"/>
            </a:xfrm>
          </p:grpSpPr>
          <p:sp>
            <p:nvSpPr>
              <p:cNvPr id="9684" name="Google Shape;9684;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91" name="Google Shape;9691;p77"/>
          <p:cNvGrpSpPr/>
          <p:nvPr/>
        </p:nvGrpSpPr>
        <p:grpSpPr>
          <a:xfrm>
            <a:off x="5936000" y="2405887"/>
            <a:ext cx="1248543" cy="1025319"/>
            <a:chOff x="5183758" y="1210600"/>
            <a:chExt cx="3605380" cy="2960783"/>
          </a:xfrm>
        </p:grpSpPr>
        <p:sp>
          <p:nvSpPr>
            <p:cNvPr id="9692" name="Google Shape;9692;p7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96" name="Google Shape;9696;p7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697" name="Google Shape;9697;p7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698" name="Google Shape;9698;p7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699" name="Google Shape;9699;p7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700" name="Google Shape;9700;p7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77"/>
          <p:cNvGrpSpPr/>
          <p:nvPr/>
        </p:nvGrpSpPr>
        <p:grpSpPr>
          <a:xfrm>
            <a:off x="5793062" y="3544204"/>
            <a:ext cx="2664831" cy="843440"/>
            <a:chOff x="5916567" y="1099697"/>
            <a:chExt cx="2556683" cy="809211"/>
          </a:xfrm>
        </p:grpSpPr>
        <p:sp>
          <p:nvSpPr>
            <p:cNvPr id="9702" name="Google Shape;9702;p7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77"/>
          <p:cNvGrpSpPr/>
          <p:nvPr/>
        </p:nvGrpSpPr>
        <p:grpSpPr>
          <a:xfrm>
            <a:off x="5900602" y="1193063"/>
            <a:ext cx="1299869" cy="1023338"/>
            <a:chOff x="5900602" y="1193063"/>
            <a:chExt cx="1299869" cy="1023338"/>
          </a:xfrm>
        </p:grpSpPr>
        <p:grpSp>
          <p:nvGrpSpPr>
            <p:cNvPr id="9711" name="Google Shape;9711;p77"/>
            <p:cNvGrpSpPr/>
            <p:nvPr/>
          </p:nvGrpSpPr>
          <p:grpSpPr>
            <a:xfrm>
              <a:off x="6743564" y="1193063"/>
              <a:ext cx="456907" cy="700379"/>
              <a:chOff x="6743564" y="1193063"/>
              <a:chExt cx="456907" cy="700379"/>
            </a:xfrm>
          </p:grpSpPr>
          <p:grpSp>
            <p:nvGrpSpPr>
              <p:cNvPr id="9712" name="Google Shape;9712;p77"/>
              <p:cNvGrpSpPr/>
              <p:nvPr/>
            </p:nvGrpSpPr>
            <p:grpSpPr>
              <a:xfrm>
                <a:off x="6743564" y="1690724"/>
                <a:ext cx="214416" cy="202717"/>
                <a:chOff x="6743564" y="1690724"/>
                <a:chExt cx="214416" cy="202717"/>
              </a:xfrm>
            </p:grpSpPr>
            <p:sp>
              <p:nvSpPr>
                <p:cNvPr id="9713" name="Google Shape;9713;p77"/>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7"/>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77"/>
              <p:cNvGrpSpPr/>
              <p:nvPr/>
            </p:nvGrpSpPr>
            <p:grpSpPr>
              <a:xfrm>
                <a:off x="6915505" y="1193063"/>
                <a:ext cx="284966" cy="589637"/>
                <a:chOff x="6915505" y="1193063"/>
                <a:chExt cx="284966" cy="589637"/>
              </a:xfrm>
            </p:grpSpPr>
            <p:sp>
              <p:nvSpPr>
                <p:cNvPr id="9716" name="Google Shape;9716;p77"/>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17" name="Google Shape;9717;p7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718" name="Google Shape;9718;p77"/>
            <p:cNvGrpSpPr/>
            <p:nvPr/>
          </p:nvGrpSpPr>
          <p:grpSpPr>
            <a:xfrm>
              <a:off x="6520337" y="1193063"/>
              <a:ext cx="341833" cy="801589"/>
              <a:chOff x="6520337" y="1193063"/>
              <a:chExt cx="341833" cy="801589"/>
            </a:xfrm>
          </p:grpSpPr>
          <p:grpSp>
            <p:nvGrpSpPr>
              <p:cNvPr id="9719" name="Google Shape;9719;p77"/>
              <p:cNvGrpSpPr/>
              <p:nvPr/>
            </p:nvGrpSpPr>
            <p:grpSpPr>
              <a:xfrm>
                <a:off x="6520337" y="1589514"/>
                <a:ext cx="213964" cy="405138"/>
                <a:chOff x="6520337" y="1589514"/>
                <a:chExt cx="213964" cy="405138"/>
              </a:xfrm>
            </p:grpSpPr>
            <p:sp>
              <p:nvSpPr>
                <p:cNvPr id="9720" name="Google Shape;9720;p77"/>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7"/>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77"/>
              <p:cNvGrpSpPr/>
              <p:nvPr/>
            </p:nvGrpSpPr>
            <p:grpSpPr>
              <a:xfrm>
                <a:off x="6577204" y="1193063"/>
                <a:ext cx="284966" cy="453562"/>
                <a:chOff x="6577204" y="1193063"/>
                <a:chExt cx="284966" cy="453562"/>
              </a:xfrm>
            </p:grpSpPr>
            <p:sp>
              <p:nvSpPr>
                <p:cNvPr id="9723" name="Google Shape;9723;p77"/>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4" name="Google Shape;9724;p7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725" name="Google Shape;9725;p77"/>
            <p:cNvGrpSpPr/>
            <p:nvPr/>
          </p:nvGrpSpPr>
          <p:grpSpPr>
            <a:xfrm>
              <a:off x="6238903" y="1193063"/>
              <a:ext cx="300491" cy="901782"/>
              <a:chOff x="6238903" y="1193063"/>
              <a:chExt cx="300491" cy="901782"/>
            </a:xfrm>
          </p:grpSpPr>
          <p:grpSp>
            <p:nvGrpSpPr>
              <p:cNvPr id="9726" name="Google Shape;9726;p77"/>
              <p:cNvGrpSpPr/>
              <p:nvPr/>
            </p:nvGrpSpPr>
            <p:grpSpPr>
              <a:xfrm>
                <a:off x="6290865" y="1489295"/>
                <a:ext cx="248530" cy="605550"/>
                <a:chOff x="6290865" y="1489295"/>
                <a:chExt cx="248530" cy="605550"/>
              </a:xfrm>
            </p:grpSpPr>
            <p:sp>
              <p:nvSpPr>
                <p:cNvPr id="9727" name="Google Shape;9727;p77"/>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7"/>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77"/>
              <p:cNvGrpSpPr/>
              <p:nvPr/>
            </p:nvGrpSpPr>
            <p:grpSpPr>
              <a:xfrm>
                <a:off x="6238903" y="1193063"/>
                <a:ext cx="284966" cy="327512"/>
                <a:chOff x="6238903" y="1193063"/>
                <a:chExt cx="284966" cy="327512"/>
              </a:xfrm>
            </p:grpSpPr>
            <p:sp>
              <p:nvSpPr>
                <p:cNvPr id="9730" name="Google Shape;9730;p77"/>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1" name="Google Shape;9731;p7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732" name="Google Shape;9732;p77"/>
            <p:cNvGrpSpPr/>
            <p:nvPr/>
          </p:nvGrpSpPr>
          <p:grpSpPr>
            <a:xfrm>
              <a:off x="5900602" y="1193063"/>
              <a:ext cx="444365" cy="1023338"/>
              <a:chOff x="5900602" y="1193063"/>
              <a:chExt cx="444365" cy="1023338"/>
            </a:xfrm>
          </p:grpSpPr>
          <p:grpSp>
            <p:nvGrpSpPr>
              <p:cNvPr id="9733" name="Google Shape;9733;p77"/>
              <p:cNvGrpSpPr/>
              <p:nvPr/>
            </p:nvGrpSpPr>
            <p:grpSpPr>
              <a:xfrm>
                <a:off x="6046501" y="1367757"/>
                <a:ext cx="298465" cy="848644"/>
                <a:chOff x="6046501" y="1367757"/>
                <a:chExt cx="298465" cy="848644"/>
              </a:xfrm>
            </p:grpSpPr>
            <p:sp>
              <p:nvSpPr>
                <p:cNvPr id="9734" name="Google Shape;9734;p77"/>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7"/>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77"/>
              <p:cNvGrpSpPr/>
              <p:nvPr/>
            </p:nvGrpSpPr>
            <p:grpSpPr>
              <a:xfrm>
                <a:off x="5900602" y="1193063"/>
                <a:ext cx="284966" cy="182312"/>
                <a:chOff x="5900602" y="1193063"/>
                <a:chExt cx="284966" cy="182312"/>
              </a:xfrm>
            </p:grpSpPr>
            <p:sp>
              <p:nvSpPr>
                <p:cNvPr id="9737" name="Google Shape;9737;p77"/>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8" name="Google Shape;9738;p7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739" name="Google Shape;9739;p77"/>
          <p:cNvGrpSpPr/>
          <p:nvPr/>
        </p:nvGrpSpPr>
        <p:grpSpPr>
          <a:xfrm>
            <a:off x="7238484" y="1193208"/>
            <a:ext cx="1219413" cy="1051379"/>
            <a:chOff x="7287122" y="1165658"/>
            <a:chExt cx="1219413" cy="1051379"/>
          </a:xfrm>
        </p:grpSpPr>
        <p:grpSp>
          <p:nvGrpSpPr>
            <p:cNvPr id="9740" name="Google Shape;9740;p77"/>
            <p:cNvGrpSpPr/>
            <p:nvPr/>
          </p:nvGrpSpPr>
          <p:grpSpPr>
            <a:xfrm>
              <a:off x="7287162" y="1969723"/>
              <a:ext cx="1219372" cy="247314"/>
              <a:chOff x="7287162" y="1969723"/>
              <a:chExt cx="1219372" cy="247314"/>
            </a:xfrm>
          </p:grpSpPr>
          <p:sp>
            <p:nvSpPr>
              <p:cNvPr id="9741" name="Google Shape;9741;p77"/>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2" name="Google Shape;9742;p77"/>
              <p:cNvGrpSpPr/>
              <p:nvPr/>
            </p:nvGrpSpPr>
            <p:grpSpPr>
              <a:xfrm>
                <a:off x="7287162" y="2063892"/>
                <a:ext cx="1151713" cy="73432"/>
                <a:chOff x="7287162" y="2063892"/>
                <a:chExt cx="1151713" cy="73432"/>
              </a:xfrm>
            </p:grpSpPr>
            <p:sp>
              <p:nvSpPr>
                <p:cNvPr id="9743" name="Google Shape;9743;p77"/>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4" name="Google Shape;9744;p7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745" name="Google Shape;9745;p77"/>
            <p:cNvGrpSpPr/>
            <p:nvPr/>
          </p:nvGrpSpPr>
          <p:grpSpPr>
            <a:xfrm>
              <a:off x="7287122" y="1712201"/>
              <a:ext cx="1219403" cy="246780"/>
              <a:chOff x="7287122" y="1712201"/>
              <a:chExt cx="1219403" cy="246780"/>
            </a:xfrm>
          </p:grpSpPr>
          <p:sp>
            <p:nvSpPr>
              <p:cNvPr id="9746" name="Google Shape;9746;p77"/>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7" name="Google Shape;9747;p77"/>
              <p:cNvGrpSpPr/>
              <p:nvPr/>
            </p:nvGrpSpPr>
            <p:grpSpPr>
              <a:xfrm>
                <a:off x="7287122" y="1842861"/>
                <a:ext cx="1005303" cy="73419"/>
                <a:chOff x="7287122" y="1842861"/>
                <a:chExt cx="1005303" cy="73419"/>
              </a:xfrm>
            </p:grpSpPr>
            <p:sp>
              <p:nvSpPr>
                <p:cNvPr id="9748" name="Google Shape;9748;p7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9" name="Google Shape;9749;p7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750" name="Google Shape;9750;p77"/>
            <p:cNvGrpSpPr/>
            <p:nvPr/>
          </p:nvGrpSpPr>
          <p:grpSpPr>
            <a:xfrm>
              <a:off x="7287162" y="1447520"/>
              <a:ext cx="1219363" cy="286683"/>
              <a:chOff x="7287162" y="1447520"/>
              <a:chExt cx="1219363" cy="286683"/>
            </a:xfrm>
          </p:grpSpPr>
          <p:sp>
            <p:nvSpPr>
              <p:cNvPr id="9751" name="Google Shape;9751;p77"/>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2" name="Google Shape;9752;p77"/>
              <p:cNvGrpSpPr/>
              <p:nvPr/>
            </p:nvGrpSpPr>
            <p:grpSpPr>
              <a:xfrm>
                <a:off x="7287162" y="1581977"/>
                <a:ext cx="852763" cy="73432"/>
                <a:chOff x="7287162" y="1581977"/>
                <a:chExt cx="852763" cy="73432"/>
              </a:xfrm>
            </p:grpSpPr>
            <p:sp>
              <p:nvSpPr>
                <p:cNvPr id="9753" name="Google Shape;9753;p77"/>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4" name="Google Shape;9754;p7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755" name="Google Shape;9755;p77"/>
            <p:cNvGrpSpPr/>
            <p:nvPr/>
          </p:nvGrpSpPr>
          <p:grpSpPr>
            <a:xfrm>
              <a:off x="7287162" y="1165658"/>
              <a:ext cx="1219363" cy="344284"/>
              <a:chOff x="7287162" y="1165658"/>
              <a:chExt cx="1219363" cy="344284"/>
            </a:xfrm>
          </p:grpSpPr>
          <p:sp>
            <p:nvSpPr>
              <p:cNvPr id="9756" name="Google Shape;9756;p77"/>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7" name="Google Shape;9757;p77"/>
              <p:cNvGrpSpPr/>
              <p:nvPr/>
            </p:nvGrpSpPr>
            <p:grpSpPr>
              <a:xfrm>
                <a:off x="7287162" y="1341025"/>
                <a:ext cx="695663" cy="73423"/>
                <a:chOff x="7287162" y="1341025"/>
                <a:chExt cx="695663" cy="73423"/>
              </a:xfrm>
            </p:grpSpPr>
            <p:sp>
              <p:nvSpPr>
                <p:cNvPr id="9758" name="Google Shape;9758;p77"/>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9" name="Google Shape;9759;p7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63" name="Shape 9763"/>
        <p:cNvGrpSpPr/>
        <p:nvPr/>
      </p:nvGrpSpPr>
      <p:grpSpPr>
        <a:xfrm>
          <a:off x="0" y="0"/>
          <a:ext cx="0" cy="0"/>
          <a:chOff x="0" y="0"/>
          <a:chExt cx="0" cy="0"/>
        </a:xfrm>
      </p:grpSpPr>
      <p:sp>
        <p:nvSpPr>
          <p:cNvPr id="9764" name="Google Shape;9764;p7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765" name="Google Shape;9765;p78"/>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766" name="Google Shape;9766;p78"/>
          <p:cNvGrpSpPr/>
          <p:nvPr/>
        </p:nvGrpSpPr>
        <p:grpSpPr>
          <a:xfrm>
            <a:off x="845855" y="2307733"/>
            <a:ext cx="340168" cy="298978"/>
            <a:chOff x="892750" y="267400"/>
            <a:chExt cx="483125" cy="424625"/>
          </a:xfrm>
        </p:grpSpPr>
        <p:sp>
          <p:nvSpPr>
            <p:cNvPr id="9767" name="Google Shape;9767;p78"/>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8" name="Google Shape;9768;p78"/>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78"/>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0" name="Google Shape;9770;p78"/>
          <p:cNvGrpSpPr/>
          <p:nvPr/>
        </p:nvGrpSpPr>
        <p:grpSpPr>
          <a:xfrm>
            <a:off x="1284289" y="2287121"/>
            <a:ext cx="298996" cy="340204"/>
            <a:chOff x="1516475" y="238075"/>
            <a:chExt cx="424650" cy="483175"/>
          </a:xfrm>
        </p:grpSpPr>
        <p:sp>
          <p:nvSpPr>
            <p:cNvPr id="9771" name="Google Shape;9771;p78"/>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78"/>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3" name="Google Shape;9773;p78"/>
          <p:cNvGrpSpPr/>
          <p:nvPr/>
        </p:nvGrpSpPr>
        <p:grpSpPr>
          <a:xfrm>
            <a:off x="1677380" y="2367520"/>
            <a:ext cx="341488" cy="179405"/>
            <a:chOff x="2080675" y="352325"/>
            <a:chExt cx="485000" cy="254800"/>
          </a:xfrm>
        </p:grpSpPr>
        <p:sp>
          <p:nvSpPr>
            <p:cNvPr id="9774" name="Google Shape;9774;p78"/>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5" name="Google Shape;9775;p78"/>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6" name="Google Shape;9776;p78"/>
          <p:cNvGrpSpPr/>
          <p:nvPr/>
        </p:nvGrpSpPr>
        <p:grpSpPr>
          <a:xfrm>
            <a:off x="2126559" y="2287138"/>
            <a:ext cx="298996" cy="340168"/>
            <a:chOff x="2705375" y="238125"/>
            <a:chExt cx="424650" cy="483125"/>
          </a:xfrm>
        </p:grpSpPr>
        <p:sp>
          <p:nvSpPr>
            <p:cNvPr id="9777" name="Google Shape;9777;p78"/>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8" name="Google Shape;9778;p78"/>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78"/>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0" name="Google Shape;9780;p78"/>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1" name="Google Shape;9781;p78"/>
          <p:cNvGrpSpPr/>
          <p:nvPr/>
        </p:nvGrpSpPr>
        <p:grpSpPr>
          <a:xfrm>
            <a:off x="2542700" y="2287455"/>
            <a:ext cx="301161" cy="339535"/>
            <a:chOff x="3299850" y="238575"/>
            <a:chExt cx="427725" cy="482225"/>
          </a:xfrm>
        </p:grpSpPr>
        <p:sp>
          <p:nvSpPr>
            <p:cNvPr id="9782" name="Google Shape;9782;p7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3" name="Google Shape;9783;p7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4" name="Google Shape;9784;p7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5" name="Google Shape;9785;p7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7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7" name="Google Shape;9787;p78"/>
          <p:cNvGrpSpPr/>
          <p:nvPr/>
        </p:nvGrpSpPr>
        <p:grpSpPr>
          <a:xfrm>
            <a:off x="2929622" y="2287138"/>
            <a:ext cx="352455" cy="340168"/>
            <a:chOff x="3857225" y="238125"/>
            <a:chExt cx="500575" cy="483125"/>
          </a:xfrm>
        </p:grpSpPr>
        <p:sp>
          <p:nvSpPr>
            <p:cNvPr id="9788" name="Google Shape;9788;p78"/>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9" name="Google Shape;9789;p78"/>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0" name="Google Shape;9790;p78"/>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1" name="Google Shape;9791;p78"/>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2" name="Google Shape;9792;p78"/>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3" name="Google Shape;9793;p78"/>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4" name="Google Shape;9794;p78"/>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95" name="Google Shape;9795;p78"/>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96" name="Google Shape;9796;p78"/>
          <p:cNvGrpSpPr/>
          <p:nvPr/>
        </p:nvGrpSpPr>
        <p:grpSpPr>
          <a:xfrm>
            <a:off x="3776398" y="2287165"/>
            <a:ext cx="340186" cy="340116"/>
            <a:chOff x="5053900" y="238200"/>
            <a:chExt cx="483150" cy="483050"/>
          </a:xfrm>
        </p:grpSpPr>
        <p:sp>
          <p:nvSpPr>
            <p:cNvPr id="9797" name="Google Shape;9797;p78"/>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8" name="Google Shape;9798;p78"/>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9" name="Google Shape;9799;p78"/>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0" name="Google Shape;9800;p78"/>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1" name="Google Shape;9801;p78"/>
          <p:cNvGrpSpPr/>
          <p:nvPr/>
        </p:nvGrpSpPr>
        <p:grpSpPr>
          <a:xfrm>
            <a:off x="4190348" y="2287138"/>
            <a:ext cx="340168" cy="340168"/>
            <a:chOff x="5648375" y="238125"/>
            <a:chExt cx="483125" cy="483125"/>
          </a:xfrm>
        </p:grpSpPr>
        <p:sp>
          <p:nvSpPr>
            <p:cNvPr id="9802" name="Google Shape;9802;p78"/>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78"/>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4" name="Google Shape;9804;p78"/>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5" name="Google Shape;9805;p78"/>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6" name="Google Shape;9806;p78"/>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7" name="Google Shape;9807;p78"/>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8" name="Google Shape;9808;p78"/>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9" name="Google Shape;9809;p78"/>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78"/>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78"/>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2" name="Google Shape;9812;p78"/>
          <p:cNvGrpSpPr/>
          <p:nvPr/>
        </p:nvGrpSpPr>
        <p:grpSpPr>
          <a:xfrm>
            <a:off x="4607035" y="2287138"/>
            <a:ext cx="340168" cy="340168"/>
            <a:chOff x="6242825" y="238125"/>
            <a:chExt cx="483125" cy="483125"/>
          </a:xfrm>
        </p:grpSpPr>
        <p:sp>
          <p:nvSpPr>
            <p:cNvPr id="9813" name="Google Shape;9813;p78"/>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4" name="Google Shape;9814;p78"/>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5" name="Google Shape;9815;p78"/>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6" name="Google Shape;9816;p78"/>
          <p:cNvGrpSpPr/>
          <p:nvPr/>
        </p:nvGrpSpPr>
        <p:grpSpPr>
          <a:xfrm>
            <a:off x="844156" y="2727362"/>
            <a:ext cx="343566" cy="298943"/>
            <a:chOff x="889275" y="861850"/>
            <a:chExt cx="487950" cy="424575"/>
          </a:xfrm>
        </p:grpSpPr>
        <p:sp>
          <p:nvSpPr>
            <p:cNvPr id="9817" name="Google Shape;9817;p78"/>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8" name="Google Shape;9818;p78"/>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78"/>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0" name="Google Shape;9820;p78"/>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1" name="Google Shape;9821;p78"/>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2" name="Google Shape;9822;p78"/>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3" name="Google Shape;9823;p78"/>
          <p:cNvGrpSpPr/>
          <p:nvPr/>
        </p:nvGrpSpPr>
        <p:grpSpPr>
          <a:xfrm>
            <a:off x="2105973" y="2706749"/>
            <a:ext cx="340168" cy="340168"/>
            <a:chOff x="2676100" y="832575"/>
            <a:chExt cx="483125" cy="483125"/>
          </a:xfrm>
        </p:grpSpPr>
        <p:sp>
          <p:nvSpPr>
            <p:cNvPr id="9824" name="Google Shape;9824;p78"/>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5" name="Google Shape;9825;p78"/>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78"/>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7" name="Google Shape;9827;p78"/>
          <p:cNvGrpSpPr/>
          <p:nvPr/>
        </p:nvGrpSpPr>
        <p:grpSpPr>
          <a:xfrm>
            <a:off x="2517477" y="2706749"/>
            <a:ext cx="351610" cy="340168"/>
            <a:chOff x="3270550" y="832575"/>
            <a:chExt cx="499375" cy="483125"/>
          </a:xfrm>
        </p:grpSpPr>
        <p:sp>
          <p:nvSpPr>
            <p:cNvPr id="9828" name="Google Shape;9828;p78"/>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9" name="Google Shape;9829;p78"/>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78"/>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1" name="Google Shape;9831;p78"/>
          <p:cNvGrpSpPr/>
          <p:nvPr/>
        </p:nvGrpSpPr>
        <p:grpSpPr>
          <a:xfrm>
            <a:off x="2935756" y="2717381"/>
            <a:ext cx="340186" cy="318904"/>
            <a:chOff x="3865000" y="847675"/>
            <a:chExt cx="483150" cy="452925"/>
          </a:xfrm>
        </p:grpSpPr>
        <p:sp>
          <p:nvSpPr>
            <p:cNvPr id="9832" name="Google Shape;9832;p78"/>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3" name="Google Shape;9833;p78"/>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4" name="Google Shape;9834;p78"/>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5" name="Google Shape;9835;p78"/>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6" name="Google Shape;9836;p78"/>
          <p:cNvGrpSpPr/>
          <p:nvPr/>
        </p:nvGrpSpPr>
        <p:grpSpPr>
          <a:xfrm>
            <a:off x="3351439" y="2727300"/>
            <a:ext cx="344798" cy="299066"/>
            <a:chOff x="4452900" y="861750"/>
            <a:chExt cx="489700" cy="424750"/>
          </a:xfrm>
        </p:grpSpPr>
        <p:sp>
          <p:nvSpPr>
            <p:cNvPr id="9837" name="Google Shape;9837;p78"/>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78"/>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9" name="Google Shape;9839;p78"/>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0" name="Google Shape;9840;p78"/>
          <p:cNvGrpSpPr/>
          <p:nvPr/>
        </p:nvGrpSpPr>
        <p:grpSpPr>
          <a:xfrm>
            <a:off x="3768671" y="2706758"/>
            <a:ext cx="355641" cy="340151"/>
            <a:chOff x="5049750" y="832600"/>
            <a:chExt cx="505100" cy="483100"/>
          </a:xfrm>
        </p:grpSpPr>
        <p:sp>
          <p:nvSpPr>
            <p:cNvPr id="9841" name="Google Shape;9841;p78"/>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78"/>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43" name="Google Shape;9843;p78"/>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44" name="Google Shape;9844;p78"/>
          <p:cNvGrpSpPr/>
          <p:nvPr/>
        </p:nvGrpSpPr>
        <p:grpSpPr>
          <a:xfrm>
            <a:off x="4627621" y="2706749"/>
            <a:ext cx="298996" cy="340168"/>
            <a:chOff x="6272100" y="832575"/>
            <a:chExt cx="424650" cy="483125"/>
          </a:xfrm>
        </p:grpSpPr>
        <p:sp>
          <p:nvSpPr>
            <p:cNvPr id="9845" name="Google Shape;9845;p78"/>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6" name="Google Shape;9846;p78"/>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7" name="Google Shape;9847;p78"/>
          <p:cNvGrpSpPr/>
          <p:nvPr/>
        </p:nvGrpSpPr>
        <p:grpSpPr>
          <a:xfrm>
            <a:off x="845828" y="3125798"/>
            <a:ext cx="340221" cy="340186"/>
            <a:chOff x="893650" y="1428000"/>
            <a:chExt cx="483200" cy="483150"/>
          </a:xfrm>
        </p:grpSpPr>
        <p:sp>
          <p:nvSpPr>
            <p:cNvPr id="9848" name="Google Shape;9848;p78"/>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9" name="Google Shape;9849;p78"/>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0" name="Google Shape;9850;p78"/>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1" name="Google Shape;9851;p78"/>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52" name="Google Shape;9852;p78"/>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3" name="Google Shape;9853;p78"/>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54" name="Google Shape;9854;p78"/>
          <p:cNvGrpSpPr/>
          <p:nvPr/>
        </p:nvGrpSpPr>
        <p:grpSpPr>
          <a:xfrm>
            <a:off x="2099646" y="3146463"/>
            <a:ext cx="352825" cy="298855"/>
            <a:chOff x="2676100" y="1456375"/>
            <a:chExt cx="501100" cy="424450"/>
          </a:xfrm>
        </p:grpSpPr>
        <p:sp>
          <p:nvSpPr>
            <p:cNvPr id="9855" name="Google Shape;9855;p78"/>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6" name="Google Shape;9856;p78"/>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7" name="Google Shape;9857;p78"/>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8" name="Google Shape;9858;p78"/>
          <p:cNvGrpSpPr/>
          <p:nvPr/>
        </p:nvGrpSpPr>
        <p:grpSpPr>
          <a:xfrm>
            <a:off x="2523170" y="3125806"/>
            <a:ext cx="340221" cy="340168"/>
            <a:chOff x="3270475" y="1427025"/>
            <a:chExt cx="483200" cy="483125"/>
          </a:xfrm>
        </p:grpSpPr>
        <p:sp>
          <p:nvSpPr>
            <p:cNvPr id="9859" name="Google Shape;9859;p78"/>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0" name="Google Shape;9860;p78"/>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1" name="Google Shape;9861;p78"/>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2" name="Google Shape;9862;p78"/>
          <p:cNvGrpSpPr/>
          <p:nvPr/>
        </p:nvGrpSpPr>
        <p:grpSpPr>
          <a:xfrm>
            <a:off x="2934083" y="3125780"/>
            <a:ext cx="343530" cy="340221"/>
            <a:chOff x="3860250" y="1427025"/>
            <a:chExt cx="487900" cy="483200"/>
          </a:xfrm>
        </p:grpSpPr>
        <p:sp>
          <p:nvSpPr>
            <p:cNvPr id="9863" name="Google Shape;9863;p78"/>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4" name="Google Shape;9864;p78"/>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5" name="Google Shape;9865;p78"/>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66" name="Google Shape;9866;p78"/>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7" name="Google Shape;9867;p78"/>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68" name="Google Shape;9868;p78"/>
          <p:cNvGrpSpPr/>
          <p:nvPr/>
        </p:nvGrpSpPr>
        <p:grpSpPr>
          <a:xfrm>
            <a:off x="4190322" y="3125806"/>
            <a:ext cx="340221" cy="340168"/>
            <a:chOff x="5648375" y="1427025"/>
            <a:chExt cx="483200" cy="483125"/>
          </a:xfrm>
        </p:grpSpPr>
        <p:sp>
          <p:nvSpPr>
            <p:cNvPr id="9869" name="Google Shape;9869;p78"/>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0" name="Google Shape;9870;p78"/>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71" name="Google Shape;9871;p78"/>
          <p:cNvGrpSpPr/>
          <p:nvPr/>
        </p:nvGrpSpPr>
        <p:grpSpPr>
          <a:xfrm>
            <a:off x="4604808" y="3125789"/>
            <a:ext cx="344622" cy="340204"/>
            <a:chOff x="6238300" y="1426975"/>
            <a:chExt cx="489450" cy="483175"/>
          </a:xfrm>
        </p:grpSpPr>
        <p:sp>
          <p:nvSpPr>
            <p:cNvPr id="9872" name="Google Shape;9872;p78"/>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3" name="Google Shape;9873;p78"/>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4" name="Google Shape;9874;p78"/>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75" name="Google Shape;9875;p78"/>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76" name="Google Shape;9876;p78"/>
          <p:cNvGrpSpPr/>
          <p:nvPr/>
        </p:nvGrpSpPr>
        <p:grpSpPr>
          <a:xfrm>
            <a:off x="1263703" y="3544794"/>
            <a:ext cx="340168" cy="340186"/>
            <a:chOff x="1487200" y="2021475"/>
            <a:chExt cx="483125" cy="483150"/>
          </a:xfrm>
        </p:grpSpPr>
        <p:sp>
          <p:nvSpPr>
            <p:cNvPr id="9877" name="Google Shape;9877;p78"/>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8" name="Google Shape;9878;p78"/>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9" name="Google Shape;9879;p78"/>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0" name="Google Shape;9880;p78"/>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81" name="Google Shape;9881;p78"/>
          <p:cNvGrpSpPr/>
          <p:nvPr/>
        </p:nvGrpSpPr>
        <p:grpSpPr>
          <a:xfrm>
            <a:off x="1678040" y="3565398"/>
            <a:ext cx="340168" cy="298978"/>
            <a:chOff x="2081650" y="2050750"/>
            <a:chExt cx="483125" cy="424625"/>
          </a:xfrm>
        </p:grpSpPr>
        <p:sp>
          <p:nvSpPr>
            <p:cNvPr id="9882" name="Google Shape;9882;p78"/>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3" name="Google Shape;9883;p78"/>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4" name="Google Shape;9884;p78"/>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5" name="Google Shape;9885;p78"/>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6" name="Google Shape;9886;p78"/>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7" name="Google Shape;9887;p78"/>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88" name="Google Shape;9888;p78"/>
          <p:cNvGrpSpPr/>
          <p:nvPr/>
        </p:nvGrpSpPr>
        <p:grpSpPr>
          <a:xfrm>
            <a:off x="2105973" y="3588721"/>
            <a:ext cx="340168" cy="252332"/>
            <a:chOff x="2676100" y="2083800"/>
            <a:chExt cx="483125" cy="358375"/>
          </a:xfrm>
        </p:grpSpPr>
        <p:sp>
          <p:nvSpPr>
            <p:cNvPr id="9889" name="Google Shape;9889;p78"/>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0" name="Google Shape;9890;p78"/>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1" name="Google Shape;9891;p78"/>
          <p:cNvGrpSpPr/>
          <p:nvPr/>
        </p:nvGrpSpPr>
        <p:grpSpPr>
          <a:xfrm>
            <a:off x="2531487" y="3554766"/>
            <a:ext cx="323587" cy="320242"/>
            <a:chOff x="3282325" y="2035675"/>
            <a:chExt cx="459575" cy="454825"/>
          </a:xfrm>
        </p:grpSpPr>
        <p:sp>
          <p:nvSpPr>
            <p:cNvPr id="9892" name="Google Shape;9892;p78"/>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3" name="Google Shape;9893;p78"/>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4" name="Google Shape;9894;p78"/>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5" name="Google Shape;9895;p78"/>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96" name="Google Shape;9896;p78"/>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7" name="Google Shape;9897;p78"/>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98" name="Google Shape;9898;p78"/>
          <p:cNvGrpSpPr/>
          <p:nvPr/>
        </p:nvGrpSpPr>
        <p:grpSpPr>
          <a:xfrm>
            <a:off x="3776187" y="3544803"/>
            <a:ext cx="340608" cy="340168"/>
            <a:chOff x="5053900" y="2021500"/>
            <a:chExt cx="483750" cy="483125"/>
          </a:xfrm>
        </p:grpSpPr>
        <p:sp>
          <p:nvSpPr>
            <p:cNvPr id="9899" name="Google Shape;9899;p78"/>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0" name="Google Shape;9900;p78"/>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1" name="Google Shape;9901;p78"/>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2" name="Google Shape;9902;p78"/>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3" name="Google Shape;9903;p78"/>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4" name="Google Shape;9904;p78"/>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5" name="Google Shape;9905;p78"/>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6" name="Google Shape;9906;p78"/>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07" name="Google Shape;9907;p78"/>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08" name="Google Shape;9908;p78"/>
          <p:cNvGrpSpPr/>
          <p:nvPr/>
        </p:nvGrpSpPr>
        <p:grpSpPr>
          <a:xfrm>
            <a:off x="4601286" y="3547971"/>
            <a:ext cx="351663" cy="333831"/>
            <a:chOff x="6222125" y="2025975"/>
            <a:chExt cx="499450" cy="474125"/>
          </a:xfrm>
        </p:grpSpPr>
        <p:sp>
          <p:nvSpPr>
            <p:cNvPr id="9909" name="Google Shape;9909;p78"/>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0" name="Google Shape;9910;p78"/>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1" name="Google Shape;9911;p78"/>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12" name="Google Shape;9912;p78"/>
          <p:cNvGrpSpPr/>
          <p:nvPr/>
        </p:nvGrpSpPr>
        <p:grpSpPr>
          <a:xfrm>
            <a:off x="5058848" y="2364541"/>
            <a:ext cx="335504" cy="185953"/>
            <a:chOff x="896050" y="2725450"/>
            <a:chExt cx="476500" cy="264100"/>
          </a:xfrm>
        </p:grpSpPr>
        <p:sp>
          <p:nvSpPr>
            <p:cNvPr id="9913" name="Google Shape;9913;p78"/>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4" name="Google Shape;9914;p78"/>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5" name="Google Shape;9915;p78"/>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16" name="Google Shape;9916;p78"/>
          <p:cNvGrpSpPr/>
          <p:nvPr/>
        </p:nvGrpSpPr>
        <p:grpSpPr>
          <a:xfrm>
            <a:off x="5489588" y="2287425"/>
            <a:ext cx="340168" cy="340186"/>
            <a:chOff x="1487200" y="2615925"/>
            <a:chExt cx="483125" cy="483150"/>
          </a:xfrm>
        </p:grpSpPr>
        <p:sp>
          <p:nvSpPr>
            <p:cNvPr id="9917" name="Google Shape;9917;p78"/>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8" name="Google Shape;9918;p78"/>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9" name="Google Shape;9919;p78"/>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20" name="Google Shape;9920;p78"/>
          <p:cNvGrpSpPr/>
          <p:nvPr/>
        </p:nvGrpSpPr>
        <p:grpSpPr>
          <a:xfrm>
            <a:off x="5889537" y="2287425"/>
            <a:ext cx="353564" cy="340186"/>
            <a:chOff x="2077575" y="2615925"/>
            <a:chExt cx="502150" cy="483150"/>
          </a:xfrm>
        </p:grpSpPr>
        <p:sp>
          <p:nvSpPr>
            <p:cNvPr id="9921" name="Google Shape;9921;p78"/>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2" name="Google Shape;9922;p78"/>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3" name="Google Shape;9923;p78"/>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4" name="Google Shape;9924;p78"/>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25" name="Google Shape;9925;p78"/>
          <p:cNvGrpSpPr/>
          <p:nvPr/>
        </p:nvGrpSpPr>
        <p:grpSpPr>
          <a:xfrm>
            <a:off x="6313326" y="2303452"/>
            <a:ext cx="334536" cy="308132"/>
            <a:chOff x="2680100" y="2638725"/>
            <a:chExt cx="475125" cy="437625"/>
          </a:xfrm>
        </p:grpSpPr>
        <p:sp>
          <p:nvSpPr>
            <p:cNvPr id="9926" name="Google Shape;9926;p78"/>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7" name="Google Shape;9927;p78"/>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8" name="Google Shape;9928;p78"/>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9" name="Google Shape;9929;p78"/>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30" name="Google Shape;9930;p78"/>
          <p:cNvGrpSpPr/>
          <p:nvPr/>
        </p:nvGrpSpPr>
        <p:grpSpPr>
          <a:xfrm>
            <a:off x="6778965" y="2287425"/>
            <a:ext cx="239183" cy="340186"/>
            <a:chOff x="3342275" y="2615925"/>
            <a:chExt cx="339700" cy="483150"/>
          </a:xfrm>
        </p:grpSpPr>
        <p:sp>
          <p:nvSpPr>
            <p:cNvPr id="9931" name="Google Shape;9931;p78"/>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2" name="Google Shape;9932;p78"/>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33" name="Google Shape;9933;p78"/>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4" name="Google Shape;9934;p78"/>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5" name="Google Shape;9935;p78"/>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36" name="Google Shape;9936;p78"/>
          <p:cNvGrpSpPr/>
          <p:nvPr/>
        </p:nvGrpSpPr>
        <p:grpSpPr>
          <a:xfrm>
            <a:off x="6415846" y="3956426"/>
            <a:ext cx="339482" cy="339271"/>
            <a:chOff x="5648900" y="2616600"/>
            <a:chExt cx="482150" cy="481850"/>
          </a:xfrm>
        </p:grpSpPr>
        <p:sp>
          <p:nvSpPr>
            <p:cNvPr id="9937" name="Google Shape;9937;p78"/>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8" name="Google Shape;9938;p78"/>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39" name="Google Shape;9939;p78"/>
          <p:cNvGrpSpPr/>
          <p:nvPr/>
        </p:nvGrpSpPr>
        <p:grpSpPr>
          <a:xfrm>
            <a:off x="4735130" y="3963142"/>
            <a:ext cx="325626" cy="325694"/>
            <a:chOff x="6242825" y="2615925"/>
            <a:chExt cx="483125" cy="483225"/>
          </a:xfrm>
        </p:grpSpPr>
        <p:sp>
          <p:nvSpPr>
            <p:cNvPr id="9940" name="Google Shape;9940;p78"/>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1" name="Google Shape;9941;p78"/>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2" name="Google Shape;9942;p78"/>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3" name="Google Shape;9943;p78"/>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4" name="Google Shape;9944;p78"/>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45" name="Google Shape;9945;p78"/>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46" name="Google Shape;9946;p78"/>
          <p:cNvGrpSpPr/>
          <p:nvPr/>
        </p:nvGrpSpPr>
        <p:grpSpPr>
          <a:xfrm>
            <a:off x="5488629" y="2707036"/>
            <a:ext cx="342087" cy="340186"/>
            <a:chOff x="1487200" y="3210375"/>
            <a:chExt cx="485850" cy="483150"/>
          </a:xfrm>
        </p:grpSpPr>
        <p:sp>
          <p:nvSpPr>
            <p:cNvPr id="9947" name="Google Shape;9947;p78"/>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8" name="Google Shape;9948;p78"/>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9" name="Google Shape;9949;p78"/>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50" name="Google Shape;9950;p78"/>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1" name="Google Shape;9951;p78"/>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52" name="Google Shape;9952;p78"/>
          <p:cNvGrpSpPr/>
          <p:nvPr/>
        </p:nvGrpSpPr>
        <p:grpSpPr>
          <a:xfrm>
            <a:off x="6727988" y="2707027"/>
            <a:ext cx="341136" cy="340204"/>
            <a:chOff x="3269875" y="3210400"/>
            <a:chExt cx="484500" cy="483175"/>
          </a:xfrm>
        </p:grpSpPr>
        <p:sp>
          <p:nvSpPr>
            <p:cNvPr id="9953" name="Google Shape;9953;p78"/>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4" name="Google Shape;9954;p78"/>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5" name="Google Shape;9955;p78"/>
          <p:cNvGrpSpPr/>
          <p:nvPr/>
        </p:nvGrpSpPr>
        <p:grpSpPr>
          <a:xfrm>
            <a:off x="7227082" y="2706666"/>
            <a:ext cx="170216" cy="340925"/>
            <a:chOff x="3985700" y="3210375"/>
            <a:chExt cx="241750" cy="484200"/>
          </a:xfrm>
        </p:grpSpPr>
        <p:sp>
          <p:nvSpPr>
            <p:cNvPr id="9956" name="Google Shape;9956;p78"/>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7" name="Google Shape;9957;p78"/>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8" name="Google Shape;9958;p78"/>
          <p:cNvGrpSpPr/>
          <p:nvPr/>
        </p:nvGrpSpPr>
        <p:grpSpPr>
          <a:xfrm>
            <a:off x="7566351" y="2707678"/>
            <a:ext cx="339007" cy="338901"/>
            <a:chOff x="4460225" y="3211300"/>
            <a:chExt cx="481475" cy="481325"/>
          </a:xfrm>
        </p:grpSpPr>
        <p:sp>
          <p:nvSpPr>
            <p:cNvPr id="9959" name="Google Shape;9959;p78"/>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0" name="Google Shape;9960;p78"/>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61" name="Google Shape;9961;p78"/>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62" name="Google Shape;9962;p78"/>
          <p:cNvGrpSpPr/>
          <p:nvPr/>
        </p:nvGrpSpPr>
        <p:grpSpPr>
          <a:xfrm>
            <a:off x="6859688" y="3985756"/>
            <a:ext cx="342034" cy="280654"/>
            <a:chOff x="5647000" y="3252650"/>
            <a:chExt cx="485775" cy="398600"/>
          </a:xfrm>
        </p:grpSpPr>
        <p:sp>
          <p:nvSpPr>
            <p:cNvPr id="9963" name="Google Shape;9963;p78"/>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4" name="Google Shape;9964;p78"/>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5" name="Google Shape;9965;p78"/>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6" name="Google Shape;9966;p78"/>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7" name="Google Shape;9967;p78"/>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68" name="Google Shape;9968;p78"/>
          <p:cNvGrpSpPr/>
          <p:nvPr/>
        </p:nvGrpSpPr>
        <p:grpSpPr>
          <a:xfrm>
            <a:off x="5165128" y="3991768"/>
            <a:ext cx="326536" cy="268454"/>
            <a:chOff x="6242450" y="3252800"/>
            <a:chExt cx="484475" cy="398300"/>
          </a:xfrm>
        </p:grpSpPr>
        <p:sp>
          <p:nvSpPr>
            <p:cNvPr id="9969" name="Google Shape;9969;p78"/>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0" name="Google Shape;9970;p78"/>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1" name="Google Shape;9971;p78"/>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72" name="Google Shape;9972;p78"/>
          <p:cNvGrpSpPr/>
          <p:nvPr/>
        </p:nvGrpSpPr>
        <p:grpSpPr>
          <a:xfrm>
            <a:off x="5077111" y="3126102"/>
            <a:ext cx="298978" cy="340168"/>
            <a:chOff x="922025" y="3804850"/>
            <a:chExt cx="424625" cy="483125"/>
          </a:xfrm>
        </p:grpSpPr>
        <p:sp>
          <p:nvSpPr>
            <p:cNvPr id="9973" name="Google Shape;9973;p78"/>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4" name="Google Shape;9974;p78"/>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75" name="Google Shape;9975;p78"/>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76" name="Google Shape;9976;p78"/>
          <p:cNvGrpSpPr/>
          <p:nvPr/>
        </p:nvGrpSpPr>
        <p:grpSpPr>
          <a:xfrm>
            <a:off x="5909841" y="3126102"/>
            <a:ext cx="312955" cy="340168"/>
            <a:chOff x="2100300" y="3804850"/>
            <a:chExt cx="444475" cy="483125"/>
          </a:xfrm>
        </p:grpSpPr>
        <p:sp>
          <p:nvSpPr>
            <p:cNvPr id="9977" name="Google Shape;9977;p78"/>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8" name="Google Shape;9978;p78"/>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79" name="Google Shape;9979;p78"/>
          <p:cNvGrpSpPr/>
          <p:nvPr/>
        </p:nvGrpSpPr>
        <p:grpSpPr>
          <a:xfrm>
            <a:off x="6333463" y="3126102"/>
            <a:ext cx="294261" cy="340168"/>
            <a:chOff x="2708700" y="3804850"/>
            <a:chExt cx="417925" cy="483125"/>
          </a:xfrm>
        </p:grpSpPr>
        <p:sp>
          <p:nvSpPr>
            <p:cNvPr id="9980" name="Google Shape;9980;p78"/>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1" name="Google Shape;9981;p78"/>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2" name="Google Shape;9982;p78"/>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3" name="Google Shape;9983;p78"/>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84" name="Google Shape;9984;p78"/>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5" name="Google Shape;9985;p78"/>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86" name="Google Shape;9986;p78"/>
          <p:cNvGrpSpPr/>
          <p:nvPr/>
        </p:nvGrpSpPr>
        <p:grpSpPr>
          <a:xfrm>
            <a:off x="7570338" y="3127378"/>
            <a:ext cx="331033" cy="337616"/>
            <a:chOff x="4467450" y="3808475"/>
            <a:chExt cx="470150" cy="479500"/>
          </a:xfrm>
        </p:grpSpPr>
        <p:sp>
          <p:nvSpPr>
            <p:cNvPr id="9987" name="Google Shape;9987;p78"/>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8" name="Google Shape;9988;p78"/>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9" name="Google Shape;9989;p78"/>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0" name="Google Shape;9990;p78"/>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91" name="Google Shape;9991;p78"/>
          <p:cNvGrpSpPr/>
          <p:nvPr/>
        </p:nvGrpSpPr>
        <p:grpSpPr>
          <a:xfrm>
            <a:off x="7990685" y="3126102"/>
            <a:ext cx="340186" cy="340168"/>
            <a:chOff x="5053900" y="3804850"/>
            <a:chExt cx="483150" cy="483125"/>
          </a:xfrm>
        </p:grpSpPr>
        <p:sp>
          <p:nvSpPr>
            <p:cNvPr id="9992" name="Google Shape;9992;p78"/>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3" name="Google Shape;9993;p78"/>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4" name="Google Shape;9994;p78"/>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5" name="Google Shape;9995;p78"/>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96" name="Google Shape;9996;p78"/>
          <p:cNvGrpSpPr/>
          <p:nvPr/>
        </p:nvGrpSpPr>
        <p:grpSpPr>
          <a:xfrm>
            <a:off x="7306081" y="3956021"/>
            <a:ext cx="340168" cy="340168"/>
            <a:chOff x="5648375" y="3804850"/>
            <a:chExt cx="483125" cy="483125"/>
          </a:xfrm>
        </p:grpSpPr>
        <p:sp>
          <p:nvSpPr>
            <p:cNvPr id="9997" name="Google Shape;9997;p78"/>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8" name="Google Shape;9998;p78"/>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9" name="Google Shape;9999;p78"/>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0" name="Google Shape;10000;p78"/>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01" name="Google Shape;10001;p78"/>
          <p:cNvGrpSpPr/>
          <p:nvPr/>
        </p:nvGrpSpPr>
        <p:grpSpPr>
          <a:xfrm>
            <a:off x="5596036" y="3968278"/>
            <a:ext cx="280923" cy="315449"/>
            <a:chOff x="6276025" y="3812400"/>
            <a:chExt cx="416800" cy="468025"/>
          </a:xfrm>
        </p:grpSpPr>
        <p:sp>
          <p:nvSpPr>
            <p:cNvPr id="10002" name="Google Shape;10002;p78"/>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3" name="Google Shape;10003;p78"/>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4" name="Google Shape;10004;p78"/>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5" name="Google Shape;10005;p78"/>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06" name="Google Shape;10006;p78"/>
          <p:cNvGrpSpPr/>
          <p:nvPr/>
        </p:nvGrpSpPr>
        <p:grpSpPr>
          <a:xfrm>
            <a:off x="5055293" y="3545089"/>
            <a:ext cx="342615" cy="340186"/>
            <a:chOff x="890400" y="4399350"/>
            <a:chExt cx="486600" cy="483150"/>
          </a:xfrm>
        </p:grpSpPr>
        <p:sp>
          <p:nvSpPr>
            <p:cNvPr id="10007" name="Google Shape;10007;p78"/>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8" name="Google Shape;10008;p78"/>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9" name="Google Shape;10009;p78"/>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0" name="Google Shape;10010;p78"/>
          <p:cNvGrpSpPr/>
          <p:nvPr/>
        </p:nvGrpSpPr>
        <p:grpSpPr>
          <a:xfrm>
            <a:off x="5489588" y="3560368"/>
            <a:ext cx="340168" cy="309628"/>
            <a:chOff x="1487200" y="4421025"/>
            <a:chExt cx="483125" cy="439750"/>
          </a:xfrm>
        </p:grpSpPr>
        <p:sp>
          <p:nvSpPr>
            <p:cNvPr id="10011" name="Google Shape;10011;p78"/>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2" name="Google Shape;10012;p78"/>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3" name="Google Shape;10013;p78"/>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4" name="Google Shape;10014;p78"/>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5" name="Google Shape;10015;p78"/>
          <p:cNvGrpSpPr/>
          <p:nvPr/>
        </p:nvGrpSpPr>
        <p:grpSpPr>
          <a:xfrm>
            <a:off x="5893867" y="3545107"/>
            <a:ext cx="344903" cy="340151"/>
            <a:chOff x="2079300" y="4399325"/>
            <a:chExt cx="489850" cy="483100"/>
          </a:xfrm>
        </p:grpSpPr>
        <p:sp>
          <p:nvSpPr>
            <p:cNvPr id="10016" name="Google Shape;10016;p78"/>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7" name="Google Shape;10017;p78"/>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18" name="Google Shape;10018;p78"/>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19" name="Google Shape;10019;p78"/>
          <p:cNvGrpSpPr/>
          <p:nvPr/>
        </p:nvGrpSpPr>
        <p:grpSpPr>
          <a:xfrm>
            <a:off x="6760439" y="3545107"/>
            <a:ext cx="276236" cy="340151"/>
            <a:chOff x="3316000" y="4399325"/>
            <a:chExt cx="392325" cy="483100"/>
          </a:xfrm>
        </p:grpSpPr>
        <p:sp>
          <p:nvSpPr>
            <p:cNvPr id="10020" name="Google Shape;10020;p78"/>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1" name="Google Shape;10021;p78"/>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22" name="Google Shape;10022;p78"/>
          <p:cNvGrpSpPr/>
          <p:nvPr/>
        </p:nvGrpSpPr>
        <p:grpSpPr>
          <a:xfrm>
            <a:off x="7185179" y="3545089"/>
            <a:ext cx="254022" cy="340186"/>
            <a:chOff x="3926225" y="4399275"/>
            <a:chExt cx="360775" cy="483150"/>
          </a:xfrm>
        </p:grpSpPr>
        <p:sp>
          <p:nvSpPr>
            <p:cNvPr id="10023" name="Google Shape;10023;p78"/>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4" name="Google Shape;10024;p78"/>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25" name="Google Shape;10025;p78"/>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26" name="Google Shape;10026;p78"/>
          <p:cNvGrpSpPr/>
          <p:nvPr/>
        </p:nvGrpSpPr>
        <p:grpSpPr>
          <a:xfrm>
            <a:off x="7990738" y="3545151"/>
            <a:ext cx="340080" cy="340063"/>
            <a:chOff x="5053975" y="4399375"/>
            <a:chExt cx="483000" cy="482975"/>
          </a:xfrm>
        </p:grpSpPr>
        <p:sp>
          <p:nvSpPr>
            <p:cNvPr id="10027" name="Google Shape;10027;p78"/>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8" name="Google Shape;10028;p78"/>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9" name="Google Shape;10029;p78"/>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0" name="Google Shape;10030;p78"/>
          <p:cNvGrpSpPr/>
          <p:nvPr/>
        </p:nvGrpSpPr>
        <p:grpSpPr>
          <a:xfrm>
            <a:off x="7750609" y="3956042"/>
            <a:ext cx="340168" cy="340168"/>
            <a:chOff x="5648375" y="4399300"/>
            <a:chExt cx="483125" cy="483125"/>
          </a:xfrm>
        </p:grpSpPr>
        <p:sp>
          <p:nvSpPr>
            <p:cNvPr id="10031" name="Google Shape;10031;p78"/>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2" name="Google Shape;10032;p78"/>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3" name="Google Shape;10033;p78"/>
          <p:cNvGrpSpPr/>
          <p:nvPr/>
        </p:nvGrpSpPr>
        <p:grpSpPr>
          <a:xfrm>
            <a:off x="5981331" y="3974637"/>
            <a:ext cx="330007" cy="302744"/>
            <a:chOff x="6239575" y="4416275"/>
            <a:chExt cx="489625" cy="449175"/>
          </a:xfrm>
        </p:grpSpPr>
        <p:sp>
          <p:nvSpPr>
            <p:cNvPr id="10034" name="Google Shape;10034;p78"/>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5" name="Google Shape;10035;p78"/>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6" name="Google Shape;10036;p78"/>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7" name="Google Shape;10037;p78"/>
          <p:cNvGrpSpPr/>
          <p:nvPr/>
        </p:nvGrpSpPr>
        <p:grpSpPr>
          <a:xfrm>
            <a:off x="3084610" y="3971815"/>
            <a:ext cx="308234" cy="308234"/>
            <a:chOff x="892750" y="4993750"/>
            <a:chExt cx="483125" cy="483125"/>
          </a:xfrm>
        </p:grpSpPr>
        <p:sp>
          <p:nvSpPr>
            <p:cNvPr id="10038" name="Google Shape;10038;p78"/>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9" name="Google Shape;10039;p78"/>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0" name="Google Shape;10040;p78"/>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41" name="Google Shape;10041;p78"/>
          <p:cNvGrpSpPr/>
          <p:nvPr/>
        </p:nvGrpSpPr>
        <p:grpSpPr>
          <a:xfrm>
            <a:off x="3497219" y="3971815"/>
            <a:ext cx="308234" cy="308234"/>
            <a:chOff x="1487200" y="4993750"/>
            <a:chExt cx="483125" cy="483125"/>
          </a:xfrm>
        </p:grpSpPr>
        <p:sp>
          <p:nvSpPr>
            <p:cNvPr id="10042" name="Google Shape;10042;p78"/>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3" name="Google Shape;10043;p78"/>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44" name="Google Shape;10044;p78"/>
          <p:cNvGrpSpPr/>
          <p:nvPr/>
        </p:nvGrpSpPr>
        <p:grpSpPr>
          <a:xfrm>
            <a:off x="3909829" y="3971815"/>
            <a:ext cx="308234" cy="308234"/>
            <a:chOff x="2081650" y="4993750"/>
            <a:chExt cx="483125" cy="483125"/>
          </a:xfrm>
        </p:grpSpPr>
        <p:sp>
          <p:nvSpPr>
            <p:cNvPr id="10045" name="Google Shape;10045;p78"/>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6" name="Google Shape;10046;p78"/>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47" name="Google Shape;10047;p78"/>
          <p:cNvGrpSpPr/>
          <p:nvPr/>
        </p:nvGrpSpPr>
        <p:grpSpPr>
          <a:xfrm>
            <a:off x="1491328" y="3979188"/>
            <a:ext cx="293982" cy="293982"/>
            <a:chOff x="2676100" y="4993750"/>
            <a:chExt cx="483125" cy="483125"/>
          </a:xfrm>
        </p:grpSpPr>
        <p:sp>
          <p:nvSpPr>
            <p:cNvPr id="10048" name="Google Shape;10048;p78"/>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9" name="Google Shape;10049;p78"/>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0" name="Google Shape;10050;p78"/>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51" name="Google Shape;10051;p78"/>
          <p:cNvGrpSpPr/>
          <p:nvPr/>
        </p:nvGrpSpPr>
        <p:grpSpPr>
          <a:xfrm>
            <a:off x="4322435" y="3971815"/>
            <a:ext cx="308234" cy="308234"/>
            <a:chOff x="3270550" y="4993750"/>
            <a:chExt cx="483125" cy="483125"/>
          </a:xfrm>
        </p:grpSpPr>
        <p:sp>
          <p:nvSpPr>
            <p:cNvPr id="10052" name="Google Shape;10052;p78"/>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3" name="Google Shape;10053;p78"/>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4" name="Google Shape;10054;p78"/>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55" name="Google Shape;10055;p78"/>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56" name="Google Shape;10056;p78"/>
          <p:cNvGrpSpPr/>
          <p:nvPr/>
        </p:nvGrpSpPr>
        <p:grpSpPr>
          <a:xfrm>
            <a:off x="2288093" y="3979142"/>
            <a:ext cx="293997" cy="294073"/>
            <a:chOff x="4459450" y="4993700"/>
            <a:chExt cx="483150" cy="483275"/>
          </a:xfrm>
        </p:grpSpPr>
        <p:sp>
          <p:nvSpPr>
            <p:cNvPr id="10057" name="Google Shape;10057;p78"/>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8" name="Google Shape;10058;p78"/>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59" name="Google Shape;10059;p78"/>
          <p:cNvGrpSpPr/>
          <p:nvPr/>
        </p:nvGrpSpPr>
        <p:grpSpPr>
          <a:xfrm>
            <a:off x="2686471" y="3979142"/>
            <a:ext cx="293997" cy="294073"/>
            <a:chOff x="5053900" y="4993700"/>
            <a:chExt cx="483150" cy="483275"/>
          </a:xfrm>
        </p:grpSpPr>
        <p:sp>
          <p:nvSpPr>
            <p:cNvPr id="10060" name="Google Shape;10060;p78"/>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1" name="Google Shape;10061;p78"/>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65" name="Shape 10065"/>
        <p:cNvGrpSpPr/>
        <p:nvPr/>
      </p:nvGrpSpPr>
      <p:grpSpPr>
        <a:xfrm>
          <a:off x="0" y="0"/>
          <a:ext cx="0" cy="0"/>
          <a:chOff x="0" y="0"/>
          <a:chExt cx="0" cy="0"/>
        </a:xfrm>
      </p:grpSpPr>
      <p:sp>
        <p:nvSpPr>
          <p:cNvPr id="10066" name="Google Shape;10066;p79"/>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9"/>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9"/>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9" name="Google Shape;10069;p79"/>
          <p:cNvGrpSpPr/>
          <p:nvPr/>
        </p:nvGrpSpPr>
        <p:grpSpPr>
          <a:xfrm>
            <a:off x="2987728" y="1561903"/>
            <a:ext cx="371882" cy="373766"/>
            <a:chOff x="-41270450" y="1973375"/>
            <a:chExt cx="315850" cy="317450"/>
          </a:xfrm>
        </p:grpSpPr>
        <p:sp>
          <p:nvSpPr>
            <p:cNvPr id="10070" name="Google Shape;10070;p7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79"/>
          <p:cNvGrpSpPr/>
          <p:nvPr/>
        </p:nvGrpSpPr>
        <p:grpSpPr>
          <a:xfrm>
            <a:off x="3005407" y="2008859"/>
            <a:ext cx="395871" cy="372088"/>
            <a:chOff x="-41291625" y="2339025"/>
            <a:chExt cx="336225" cy="316025"/>
          </a:xfrm>
        </p:grpSpPr>
        <p:sp>
          <p:nvSpPr>
            <p:cNvPr id="10075" name="Google Shape;10075;p7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7" name="Google Shape;10077;p79"/>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9"/>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9"/>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9"/>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9"/>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9"/>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3" name="Google Shape;10083;p79"/>
          <p:cNvGrpSpPr/>
          <p:nvPr/>
        </p:nvGrpSpPr>
        <p:grpSpPr>
          <a:xfrm>
            <a:off x="1229534" y="1533910"/>
            <a:ext cx="396931" cy="373147"/>
            <a:chOff x="-42804750" y="1949600"/>
            <a:chExt cx="337125" cy="316925"/>
          </a:xfrm>
        </p:grpSpPr>
        <p:sp>
          <p:nvSpPr>
            <p:cNvPr id="10084" name="Google Shape;10084;p7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79"/>
          <p:cNvGrpSpPr/>
          <p:nvPr/>
        </p:nvGrpSpPr>
        <p:grpSpPr>
          <a:xfrm>
            <a:off x="1292211" y="1986607"/>
            <a:ext cx="335706" cy="364258"/>
            <a:chOff x="-42778750" y="2320125"/>
            <a:chExt cx="285125" cy="309375"/>
          </a:xfrm>
        </p:grpSpPr>
        <p:sp>
          <p:nvSpPr>
            <p:cNvPr id="10088" name="Google Shape;10088;p7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79"/>
          <p:cNvGrpSpPr/>
          <p:nvPr/>
        </p:nvGrpSpPr>
        <p:grpSpPr>
          <a:xfrm>
            <a:off x="1269879" y="2433612"/>
            <a:ext cx="375591" cy="374678"/>
            <a:chOff x="-42796875" y="2680675"/>
            <a:chExt cx="319000" cy="318225"/>
          </a:xfrm>
        </p:grpSpPr>
        <p:sp>
          <p:nvSpPr>
            <p:cNvPr id="10091" name="Google Shape;10091;p7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6" name="Google Shape;10096;p79"/>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9"/>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9"/>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9"/>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9"/>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1" name="Google Shape;10101;p79"/>
          <p:cNvGrpSpPr/>
          <p:nvPr/>
        </p:nvGrpSpPr>
        <p:grpSpPr>
          <a:xfrm>
            <a:off x="2168150" y="3311887"/>
            <a:ext cx="390426" cy="369586"/>
            <a:chOff x="-39055650" y="2315975"/>
            <a:chExt cx="331600" cy="313900"/>
          </a:xfrm>
        </p:grpSpPr>
        <p:sp>
          <p:nvSpPr>
            <p:cNvPr id="10102" name="Google Shape;10102;p7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4" name="Google Shape;10104;p79"/>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9"/>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6" name="Google Shape;10106;p79"/>
          <p:cNvGrpSpPr/>
          <p:nvPr/>
        </p:nvGrpSpPr>
        <p:grpSpPr>
          <a:xfrm>
            <a:off x="1659816" y="1534087"/>
            <a:ext cx="380241" cy="371793"/>
            <a:chOff x="-42430625" y="1949750"/>
            <a:chExt cx="322950" cy="315775"/>
          </a:xfrm>
        </p:grpSpPr>
        <p:sp>
          <p:nvSpPr>
            <p:cNvPr id="10107" name="Google Shape;10107;p7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1" name="Google Shape;10111;p79"/>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9"/>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9"/>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9"/>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9"/>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9"/>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7" name="Google Shape;10117;p79"/>
          <p:cNvGrpSpPr/>
          <p:nvPr/>
        </p:nvGrpSpPr>
        <p:grpSpPr>
          <a:xfrm>
            <a:off x="2623344" y="3310032"/>
            <a:ext cx="372824" cy="372058"/>
            <a:chOff x="-38686275" y="2314400"/>
            <a:chExt cx="316650" cy="316000"/>
          </a:xfrm>
        </p:grpSpPr>
        <p:sp>
          <p:nvSpPr>
            <p:cNvPr id="10118" name="Google Shape;10118;p7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79"/>
          <p:cNvGrpSpPr/>
          <p:nvPr/>
        </p:nvGrpSpPr>
        <p:grpSpPr>
          <a:xfrm>
            <a:off x="2621946" y="3802072"/>
            <a:ext cx="375620" cy="373736"/>
            <a:chOff x="-38686275" y="2682250"/>
            <a:chExt cx="319025" cy="317425"/>
          </a:xfrm>
        </p:grpSpPr>
        <p:sp>
          <p:nvSpPr>
            <p:cNvPr id="10121" name="Google Shape;10121;p7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79"/>
          <p:cNvGrpSpPr/>
          <p:nvPr/>
        </p:nvGrpSpPr>
        <p:grpSpPr>
          <a:xfrm>
            <a:off x="3940328" y="3800615"/>
            <a:ext cx="391368" cy="376650"/>
            <a:chOff x="-37534750" y="2668075"/>
            <a:chExt cx="332400" cy="319900"/>
          </a:xfrm>
        </p:grpSpPr>
        <p:sp>
          <p:nvSpPr>
            <p:cNvPr id="10124" name="Google Shape;10124;p7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6" name="Google Shape;10126;p79"/>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7" name="Google Shape;10127;p79"/>
          <p:cNvGrpSpPr/>
          <p:nvPr/>
        </p:nvGrpSpPr>
        <p:grpSpPr>
          <a:xfrm>
            <a:off x="2131694" y="1981750"/>
            <a:ext cx="375591" cy="374060"/>
            <a:chOff x="-42062025" y="2316000"/>
            <a:chExt cx="319000" cy="317700"/>
          </a:xfrm>
        </p:grpSpPr>
        <p:sp>
          <p:nvSpPr>
            <p:cNvPr id="10128" name="Google Shape;10128;p7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0" name="Google Shape;10130;p79"/>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1" name="Google Shape;10131;p79"/>
          <p:cNvGrpSpPr/>
          <p:nvPr/>
        </p:nvGrpSpPr>
        <p:grpSpPr>
          <a:xfrm>
            <a:off x="876569" y="2892853"/>
            <a:ext cx="330143" cy="368173"/>
            <a:chOff x="-40150450" y="1977325"/>
            <a:chExt cx="280400" cy="312700"/>
          </a:xfrm>
        </p:grpSpPr>
        <p:sp>
          <p:nvSpPr>
            <p:cNvPr id="10132" name="Google Shape;10132;p7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79"/>
          <p:cNvGrpSpPr/>
          <p:nvPr/>
        </p:nvGrpSpPr>
        <p:grpSpPr>
          <a:xfrm>
            <a:off x="870534" y="3352072"/>
            <a:ext cx="342211" cy="372824"/>
            <a:chOff x="-40160700" y="2339625"/>
            <a:chExt cx="290650" cy="316650"/>
          </a:xfrm>
        </p:grpSpPr>
        <p:sp>
          <p:nvSpPr>
            <p:cNvPr id="10137" name="Google Shape;10137;p7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9"/>
          <p:cNvGrpSpPr/>
          <p:nvPr/>
        </p:nvGrpSpPr>
        <p:grpSpPr>
          <a:xfrm>
            <a:off x="852359" y="3802529"/>
            <a:ext cx="375591" cy="372824"/>
            <a:chOff x="-40171725" y="2705875"/>
            <a:chExt cx="319000" cy="316650"/>
          </a:xfrm>
        </p:grpSpPr>
        <p:sp>
          <p:nvSpPr>
            <p:cNvPr id="10142" name="Google Shape;10142;p7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79"/>
          <p:cNvGrpSpPr/>
          <p:nvPr/>
        </p:nvGrpSpPr>
        <p:grpSpPr>
          <a:xfrm>
            <a:off x="3109957" y="2876984"/>
            <a:ext cx="272686" cy="373766"/>
            <a:chOff x="-38275925" y="1946600"/>
            <a:chExt cx="231600" cy="317450"/>
          </a:xfrm>
        </p:grpSpPr>
        <p:sp>
          <p:nvSpPr>
            <p:cNvPr id="10145" name="Google Shape;10145;p7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7" name="Google Shape;10147;p79"/>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9"/>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9" name="Google Shape;10149;p79"/>
          <p:cNvGrpSpPr/>
          <p:nvPr/>
        </p:nvGrpSpPr>
        <p:grpSpPr>
          <a:xfrm>
            <a:off x="2173841" y="4274426"/>
            <a:ext cx="382096" cy="371911"/>
            <a:chOff x="-37190575" y="1951325"/>
            <a:chExt cx="324525" cy="315875"/>
          </a:xfrm>
        </p:grpSpPr>
        <p:sp>
          <p:nvSpPr>
            <p:cNvPr id="10150" name="Google Shape;10150;p7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5" name="Google Shape;10155;p79"/>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6" name="Google Shape;10156;p79"/>
          <p:cNvGrpSpPr/>
          <p:nvPr/>
        </p:nvGrpSpPr>
        <p:grpSpPr>
          <a:xfrm>
            <a:off x="2574144" y="2060577"/>
            <a:ext cx="373736" cy="293055"/>
            <a:chOff x="-41694200" y="2382950"/>
            <a:chExt cx="317425" cy="248900"/>
          </a:xfrm>
        </p:grpSpPr>
        <p:sp>
          <p:nvSpPr>
            <p:cNvPr id="10157" name="Google Shape;10157;p7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79"/>
          <p:cNvGrpSpPr/>
          <p:nvPr/>
        </p:nvGrpSpPr>
        <p:grpSpPr>
          <a:xfrm>
            <a:off x="2570967" y="2413885"/>
            <a:ext cx="375591" cy="373766"/>
            <a:chOff x="-41695775" y="2683025"/>
            <a:chExt cx="319000" cy="317450"/>
          </a:xfrm>
        </p:grpSpPr>
        <p:sp>
          <p:nvSpPr>
            <p:cNvPr id="10160" name="Google Shape;10160;p7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79"/>
          <p:cNvGrpSpPr/>
          <p:nvPr/>
        </p:nvGrpSpPr>
        <p:grpSpPr>
          <a:xfrm>
            <a:off x="1313266" y="2906655"/>
            <a:ext cx="342211" cy="375620"/>
            <a:chOff x="-39792875" y="1971800"/>
            <a:chExt cx="290650" cy="319025"/>
          </a:xfrm>
        </p:grpSpPr>
        <p:sp>
          <p:nvSpPr>
            <p:cNvPr id="10164" name="Google Shape;10164;p7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79"/>
          <p:cNvGrpSpPr/>
          <p:nvPr/>
        </p:nvGrpSpPr>
        <p:grpSpPr>
          <a:xfrm>
            <a:off x="1322068" y="3337731"/>
            <a:ext cx="324609" cy="374825"/>
            <a:chOff x="-39783425" y="2337925"/>
            <a:chExt cx="275700" cy="318350"/>
          </a:xfrm>
        </p:grpSpPr>
        <p:sp>
          <p:nvSpPr>
            <p:cNvPr id="10167" name="Google Shape;10167;p7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9" name="Google Shape;10169;p79"/>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0" name="Google Shape;10170;p79"/>
          <p:cNvGrpSpPr/>
          <p:nvPr/>
        </p:nvGrpSpPr>
        <p:grpSpPr>
          <a:xfrm>
            <a:off x="3490328" y="2878839"/>
            <a:ext cx="383950" cy="372618"/>
            <a:chOff x="-37956150" y="1948175"/>
            <a:chExt cx="326100" cy="316475"/>
          </a:xfrm>
        </p:grpSpPr>
        <p:sp>
          <p:nvSpPr>
            <p:cNvPr id="10171" name="Google Shape;10171;p7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79"/>
          <p:cNvGrpSpPr/>
          <p:nvPr/>
        </p:nvGrpSpPr>
        <p:grpSpPr>
          <a:xfrm>
            <a:off x="3497847" y="3386092"/>
            <a:ext cx="375620" cy="243015"/>
            <a:chOff x="-37953000" y="2379000"/>
            <a:chExt cx="319025" cy="206400"/>
          </a:xfrm>
        </p:grpSpPr>
        <p:sp>
          <p:nvSpPr>
            <p:cNvPr id="10175" name="Google Shape;10175;p7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0" name="Google Shape;10180;p79"/>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9"/>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9"/>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83" name="Google Shape;10183;p79"/>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184" name="Google Shape;10184;p79"/>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5" name="Google Shape;10185;p79"/>
          <p:cNvGrpSpPr/>
          <p:nvPr/>
        </p:nvGrpSpPr>
        <p:grpSpPr>
          <a:xfrm>
            <a:off x="4865594" y="2008353"/>
            <a:ext cx="354107" cy="355063"/>
            <a:chOff x="-28467625" y="2331750"/>
            <a:chExt cx="296150" cy="296950"/>
          </a:xfrm>
        </p:grpSpPr>
        <p:sp>
          <p:nvSpPr>
            <p:cNvPr id="10186" name="Google Shape;10186;p79"/>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9"/>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79"/>
          <p:cNvGrpSpPr/>
          <p:nvPr/>
        </p:nvGrpSpPr>
        <p:grpSpPr>
          <a:xfrm>
            <a:off x="4879719" y="2451434"/>
            <a:ext cx="325858" cy="351327"/>
            <a:chOff x="-28461325" y="2701925"/>
            <a:chExt cx="272525" cy="293825"/>
          </a:xfrm>
        </p:grpSpPr>
        <p:sp>
          <p:nvSpPr>
            <p:cNvPr id="10189" name="Google Shape;10189;p79"/>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9"/>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9"/>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79"/>
          <p:cNvGrpSpPr/>
          <p:nvPr/>
        </p:nvGrpSpPr>
        <p:grpSpPr>
          <a:xfrm>
            <a:off x="7103910" y="1625071"/>
            <a:ext cx="354107" cy="226974"/>
            <a:chOff x="-26585200" y="2025375"/>
            <a:chExt cx="296150" cy="189825"/>
          </a:xfrm>
        </p:grpSpPr>
        <p:sp>
          <p:nvSpPr>
            <p:cNvPr id="10193" name="Google Shape;10193;p79"/>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9"/>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9"/>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9"/>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9"/>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79"/>
          <p:cNvGrpSpPr/>
          <p:nvPr/>
        </p:nvGrpSpPr>
        <p:grpSpPr>
          <a:xfrm>
            <a:off x="7104373" y="2009294"/>
            <a:ext cx="353180" cy="353180"/>
            <a:chOff x="-26584425" y="2340425"/>
            <a:chExt cx="295375" cy="295375"/>
          </a:xfrm>
        </p:grpSpPr>
        <p:sp>
          <p:nvSpPr>
            <p:cNvPr id="10199" name="Google Shape;10199;p79"/>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9"/>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9"/>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9"/>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9"/>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79"/>
          <p:cNvGrpSpPr/>
          <p:nvPr/>
        </p:nvGrpSpPr>
        <p:grpSpPr>
          <a:xfrm>
            <a:off x="7099202" y="2450388"/>
            <a:ext cx="363523" cy="353419"/>
            <a:chOff x="-26585200" y="2710400"/>
            <a:chExt cx="304025" cy="295575"/>
          </a:xfrm>
        </p:grpSpPr>
        <p:sp>
          <p:nvSpPr>
            <p:cNvPr id="10205" name="Google Shape;10205;p79"/>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9"/>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9"/>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9"/>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9"/>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9"/>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9"/>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9"/>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9"/>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9"/>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9"/>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9"/>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79"/>
          <p:cNvGrpSpPr/>
          <p:nvPr/>
        </p:nvGrpSpPr>
        <p:grpSpPr>
          <a:xfrm>
            <a:off x="5754337" y="2891866"/>
            <a:ext cx="354136" cy="353210"/>
            <a:chOff x="-24709875" y="1970225"/>
            <a:chExt cx="296175" cy="295400"/>
          </a:xfrm>
        </p:grpSpPr>
        <p:sp>
          <p:nvSpPr>
            <p:cNvPr id="10218" name="Google Shape;10218;p79"/>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9"/>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79"/>
          <p:cNvGrpSpPr/>
          <p:nvPr/>
        </p:nvGrpSpPr>
        <p:grpSpPr>
          <a:xfrm>
            <a:off x="5786352" y="3338744"/>
            <a:ext cx="290107" cy="354107"/>
            <a:chOff x="-24683100" y="2340425"/>
            <a:chExt cx="242625" cy="296150"/>
          </a:xfrm>
        </p:grpSpPr>
        <p:sp>
          <p:nvSpPr>
            <p:cNvPr id="10221" name="Google Shape;10221;p79"/>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9"/>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9"/>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9"/>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5" name="Google Shape;10225;p79"/>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6" name="Google Shape;10226;p79"/>
          <p:cNvGrpSpPr/>
          <p:nvPr/>
        </p:nvGrpSpPr>
        <p:grpSpPr>
          <a:xfrm>
            <a:off x="7992594" y="2891866"/>
            <a:ext cx="360713" cy="353210"/>
            <a:chOff x="-22881800" y="1971800"/>
            <a:chExt cx="301675" cy="295400"/>
          </a:xfrm>
        </p:grpSpPr>
        <p:sp>
          <p:nvSpPr>
            <p:cNvPr id="10227" name="Google Shape;10227;p79"/>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9"/>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9"/>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9"/>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9"/>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9"/>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3" name="Google Shape;10233;p79"/>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9"/>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5" name="Google Shape;10235;p79"/>
          <p:cNvGrpSpPr/>
          <p:nvPr/>
        </p:nvGrpSpPr>
        <p:grpSpPr>
          <a:xfrm>
            <a:off x="5368939" y="2450029"/>
            <a:ext cx="227930" cy="354136"/>
            <a:chOff x="-28043900" y="2701925"/>
            <a:chExt cx="190625" cy="296175"/>
          </a:xfrm>
        </p:grpSpPr>
        <p:sp>
          <p:nvSpPr>
            <p:cNvPr id="10236" name="Google Shape;10236;p79"/>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9"/>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9"/>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9"/>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9"/>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79"/>
          <p:cNvGrpSpPr/>
          <p:nvPr/>
        </p:nvGrpSpPr>
        <p:grpSpPr>
          <a:xfrm>
            <a:off x="7541805" y="1561968"/>
            <a:ext cx="354136" cy="353180"/>
            <a:chOff x="-26215025" y="1971025"/>
            <a:chExt cx="296175" cy="295375"/>
          </a:xfrm>
        </p:grpSpPr>
        <p:sp>
          <p:nvSpPr>
            <p:cNvPr id="10242" name="Google Shape;10242;p79"/>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9"/>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9"/>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9"/>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9"/>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9"/>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9"/>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9"/>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79"/>
          <p:cNvGrpSpPr/>
          <p:nvPr/>
        </p:nvGrpSpPr>
        <p:grpSpPr>
          <a:xfrm>
            <a:off x="7541327" y="2009758"/>
            <a:ext cx="355093" cy="352253"/>
            <a:chOff x="-26215825" y="2341200"/>
            <a:chExt cx="296975" cy="294600"/>
          </a:xfrm>
        </p:grpSpPr>
        <p:sp>
          <p:nvSpPr>
            <p:cNvPr id="10251" name="Google Shape;10251;p79"/>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9"/>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79"/>
          <p:cNvGrpSpPr/>
          <p:nvPr/>
        </p:nvGrpSpPr>
        <p:grpSpPr>
          <a:xfrm>
            <a:off x="7573357" y="2450508"/>
            <a:ext cx="291033" cy="353180"/>
            <a:chOff x="-26179575" y="2710600"/>
            <a:chExt cx="243400" cy="295375"/>
          </a:xfrm>
        </p:grpSpPr>
        <p:sp>
          <p:nvSpPr>
            <p:cNvPr id="10254" name="Google Shape;10254;p79"/>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9"/>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9"/>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79"/>
          <p:cNvGrpSpPr/>
          <p:nvPr/>
        </p:nvGrpSpPr>
        <p:grpSpPr>
          <a:xfrm>
            <a:off x="6212417" y="2891881"/>
            <a:ext cx="337187" cy="353180"/>
            <a:chOff x="-24328675" y="1971025"/>
            <a:chExt cx="282000" cy="295375"/>
          </a:xfrm>
        </p:grpSpPr>
        <p:sp>
          <p:nvSpPr>
            <p:cNvPr id="10258" name="Google Shape;10258;p79"/>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9"/>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79"/>
          <p:cNvGrpSpPr/>
          <p:nvPr/>
        </p:nvGrpSpPr>
        <p:grpSpPr>
          <a:xfrm>
            <a:off x="6214778" y="3339207"/>
            <a:ext cx="332464" cy="353180"/>
            <a:chOff x="-24330250" y="2340425"/>
            <a:chExt cx="278050" cy="295375"/>
          </a:xfrm>
        </p:grpSpPr>
        <p:sp>
          <p:nvSpPr>
            <p:cNvPr id="10261" name="Google Shape;10261;p79"/>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9"/>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9"/>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9"/>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9"/>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9"/>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9"/>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79"/>
          <p:cNvGrpSpPr/>
          <p:nvPr/>
        </p:nvGrpSpPr>
        <p:grpSpPr>
          <a:xfrm>
            <a:off x="6204420" y="3780420"/>
            <a:ext cx="353180" cy="353180"/>
            <a:chOff x="-24338900" y="2710600"/>
            <a:chExt cx="295375" cy="295375"/>
          </a:xfrm>
        </p:grpSpPr>
        <p:sp>
          <p:nvSpPr>
            <p:cNvPr id="10269" name="Google Shape;10269;p79"/>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9"/>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79"/>
          <p:cNvGrpSpPr/>
          <p:nvPr/>
        </p:nvGrpSpPr>
        <p:grpSpPr>
          <a:xfrm>
            <a:off x="7995419" y="3339805"/>
            <a:ext cx="355063" cy="351984"/>
            <a:chOff x="-22859750" y="2335900"/>
            <a:chExt cx="296950" cy="294375"/>
          </a:xfrm>
        </p:grpSpPr>
        <p:sp>
          <p:nvSpPr>
            <p:cNvPr id="10272" name="Google Shape;10272;p79"/>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9"/>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9"/>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79"/>
          <p:cNvGrpSpPr/>
          <p:nvPr/>
        </p:nvGrpSpPr>
        <p:grpSpPr>
          <a:xfrm>
            <a:off x="5774767" y="1561953"/>
            <a:ext cx="311749" cy="353210"/>
            <a:chOff x="-27710725" y="1959200"/>
            <a:chExt cx="260725" cy="295400"/>
          </a:xfrm>
        </p:grpSpPr>
        <p:sp>
          <p:nvSpPr>
            <p:cNvPr id="10276" name="Google Shape;10276;p79"/>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9"/>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79"/>
          <p:cNvGrpSpPr/>
          <p:nvPr/>
        </p:nvGrpSpPr>
        <p:grpSpPr>
          <a:xfrm>
            <a:off x="5752631" y="2070499"/>
            <a:ext cx="356020" cy="230770"/>
            <a:chOff x="-27728850" y="2382950"/>
            <a:chExt cx="297750" cy="193000"/>
          </a:xfrm>
        </p:grpSpPr>
        <p:sp>
          <p:nvSpPr>
            <p:cNvPr id="10279" name="Google Shape;10279;p79"/>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9"/>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9"/>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2" name="Google Shape;10282;p79"/>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9"/>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4" name="Google Shape;10284;p79"/>
          <p:cNvGrpSpPr/>
          <p:nvPr/>
        </p:nvGrpSpPr>
        <p:grpSpPr>
          <a:xfrm>
            <a:off x="7983975" y="2018710"/>
            <a:ext cx="354136" cy="334348"/>
            <a:chOff x="-25844850" y="2357750"/>
            <a:chExt cx="296175" cy="279625"/>
          </a:xfrm>
        </p:grpSpPr>
        <p:sp>
          <p:nvSpPr>
            <p:cNvPr id="10285" name="Google Shape;10285;p79"/>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9"/>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9"/>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9"/>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9"/>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9"/>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1" name="Google Shape;10291;p79"/>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2" name="Google Shape;10292;p79"/>
          <p:cNvGrpSpPr/>
          <p:nvPr/>
        </p:nvGrpSpPr>
        <p:grpSpPr>
          <a:xfrm>
            <a:off x="6712883" y="2891866"/>
            <a:ext cx="228887" cy="353210"/>
            <a:chOff x="-23917525" y="1970225"/>
            <a:chExt cx="191425" cy="295400"/>
          </a:xfrm>
        </p:grpSpPr>
        <p:sp>
          <p:nvSpPr>
            <p:cNvPr id="10293" name="Google Shape;10293;p79"/>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9"/>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9"/>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79"/>
          <p:cNvGrpSpPr/>
          <p:nvPr/>
        </p:nvGrpSpPr>
        <p:grpSpPr>
          <a:xfrm>
            <a:off x="6668164" y="3338744"/>
            <a:ext cx="318325" cy="354107"/>
            <a:chOff x="-23952175" y="2340425"/>
            <a:chExt cx="266225" cy="296150"/>
          </a:xfrm>
        </p:grpSpPr>
        <p:sp>
          <p:nvSpPr>
            <p:cNvPr id="10297" name="Google Shape;10297;p79"/>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9"/>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9" name="Google Shape;10299;p79"/>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0" name="Google Shape;10300;p79"/>
          <p:cNvGrpSpPr/>
          <p:nvPr/>
        </p:nvGrpSpPr>
        <p:grpSpPr>
          <a:xfrm>
            <a:off x="8053336" y="3779000"/>
            <a:ext cx="239230" cy="356020"/>
            <a:chOff x="-22811700" y="2700350"/>
            <a:chExt cx="200075" cy="297750"/>
          </a:xfrm>
        </p:grpSpPr>
        <p:sp>
          <p:nvSpPr>
            <p:cNvPr id="10301" name="Google Shape;10301;p79"/>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9"/>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9"/>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9"/>
          <p:cNvGrpSpPr/>
          <p:nvPr/>
        </p:nvGrpSpPr>
        <p:grpSpPr>
          <a:xfrm>
            <a:off x="6201787" y="1561490"/>
            <a:ext cx="355063" cy="354136"/>
            <a:chOff x="-27358650" y="1961575"/>
            <a:chExt cx="296950" cy="296175"/>
          </a:xfrm>
        </p:grpSpPr>
        <p:sp>
          <p:nvSpPr>
            <p:cNvPr id="10305" name="Google Shape;10305;p79"/>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9"/>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7" name="Google Shape;10307;p79"/>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9"/>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9"/>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0" name="Google Shape;10310;p79"/>
          <p:cNvGrpSpPr/>
          <p:nvPr/>
        </p:nvGrpSpPr>
        <p:grpSpPr>
          <a:xfrm>
            <a:off x="4865631" y="3349565"/>
            <a:ext cx="356946" cy="332464"/>
            <a:chOff x="-25477800" y="2357750"/>
            <a:chExt cx="298525" cy="278050"/>
          </a:xfrm>
        </p:grpSpPr>
        <p:sp>
          <p:nvSpPr>
            <p:cNvPr id="10311" name="Google Shape;10311;p79"/>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9"/>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3" name="Google Shape;10313;p79"/>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4" name="Google Shape;10314;p79"/>
          <p:cNvGrpSpPr/>
          <p:nvPr/>
        </p:nvGrpSpPr>
        <p:grpSpPr>
          <a:xfrm>
            <a:off x="7100357" y="2891881"/>
            <a:ext cx="354136" cy="353180"/>
            <a:chOff x="-23599325" y="1971025"/>
            <a:chExt cx="296175" cy="295375"/>
          </a:xfrm>
        </p:grpSpPr>
        <p:sp>
          <p:nvSpPr>
            <p:cNvPr id="10315" name="Google Shape;10315;p79"/>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9"/>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7" name="Google Shape;10317;p79"/>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9"/>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9"/>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0" name="Google Shape;10320;p79"/>
          <p:cNvGrpSpPr/>
          <p:nvPr/>
        </p:nvGrpSpPr>
        <p:grpSpPr>
          <a:xfrm>
            <a:off x="6644801" y="1561609"/>
            <a:ext cx="360713" cy="353897"/>
            <a:chOff x="-26993200" y="1961775"/>
            <a:chExt cx="301675" cy="295975"/>
          </a:xfrm>
        </p:grpSpPr>
        <p:sp>
          <p:nvSpPr>
            <p:cNvPr id="10321" name="Google Shape;10321;p79"/>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9"/>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9"/>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79"/>
          <p:cNvGrpSpPr/>
          <p:nvPr/>
        </p:nvGrpSpPr>
        <p:grpSpPr>
          <a:xfrm>
            <a:off x="6669761" y="2009294"/>
            <a:ext cx="310792" cy="353180"/>
            <a:chOff x="-26970350" y="2332550"/>
            <a:chExt cx="259925" cy="295375"/>
          </a:xfrm>
        </p:grpSpPr>
        <p:sp>
          <p:nvSpPr>
            <p:cNvPr id="10325" name="Google Shape;10325;p79"/>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9"/>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79"/>
          <p:cNvGrpSpPr/>
          <p:nvPr/>
        </p:nvGrpSpPr>
        <p:grpSpPr>
          <a:xfrm>
            <a:off x="6649046" y="2482059"/>
            <a:ext cx="352223" cy="290077"/>
            <a:chOff x="-26986100" y="2735800"/>
            <a:chExt cx="294575" cy="242600"/>
          </a:xfrm>
        </p:grpSpPr>
        <p:sp>
          <p:nvSpPr>
            <p:cNvPr id="10328" name="Google Shape;10328;p79"/>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9"/>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0" name="Google Shape;10330;p79"/>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1" name="Google Shape;10331;p79"/>
          <p:cNvGrpSpPr/>
          <p:nvPr/>
        </p:nvGrpSpPr>
        <p:grpSpPr>
          <a:xfrm>
            <a:off x="5308265" y="3338744"/>
            <a:ext cx="353180" cy="354107"/>
            <a:chOff x="-25104475" y="2340425"/>
            <a:chExt cx="295375" cy="296150"/>
          </a:xfrm>
        </p:grpSpPr>
        <p:sp>
          <p:nvSpPr>
            <p:cNvPr id="10332" name="Google Shape;10332;p79"/>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9"/>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9"/>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9"/>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9"/>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9"/>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9"/>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9"/>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9"/>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1" name="Google Shape;10341;p79"/>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2" name="Google Shape;10342;p79"/>
          <p:cNvGrpSpPr/>
          <p:nvPr/>
        </p:nvGrpSpPr>
        <p:grpSpPr>
          <a:xfrm>
            <a:off x="7548093" y="2891403"/>
            <a:ext cx="355063" cy="354136"/>
            <a:chOff x="-23229925" y="1970225"/>
            <a:chExt cx="296950" cy="296175"/>
          </a:xfrm>
        </p:grpSpPr>
        <p:sp>
          <p:nvSpPr>
            <p:cNvPr id="10343" name="Google Shape;10343;p79"/>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9"/>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9"/>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9"/>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79"/>
          <p:cNvGrpSpPr/>
          <p:nvPr/>
        </p:nvGrpSpPr>
        <p:grpSpPr>
          <a:xfrm>
            <a:off x="7590466" y="3338266"/>
            <a:ext cx="270318" cy="355063"/>
            <a:chOff x="-23177950" y="2340425"/>
            <a:chExt cx="226075" cy="296950"/>
          </a:xfrm>
        </p:grpSpPr>
        <p:sp>
          <p:nvSpPr>
            <p:cNvPr id="10348" name="Google Shape;10348;p79"/>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9"/>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79"/>
          <p:cNvGrpSpPr/>
          <p:nvPr/>
        </p:nvGrpSpPr>
        <p:grpSpPr>
          <a:xfrm>
            <a:off x="7548556" y="3779942"/>
            <a:ext cx="354136" cy="354136"/>
            <a:chOff x="-23229150" y="2710600"/>
            <a:chExt cx="296175" cy="296175"/>
          </a:xfrm>
        </p:grpSpPr>
        <p:sp>
          <p:nvSpPr>
            <p:cNvPr id="10351" name="Google Shape;10351;p79"/>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9"/>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3" name="Google Shape;10353;p79"/>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5"/>
          <p:cNvSpPr txBox="1"/>
          <p:nvPr>
            <p:ph type="title"/>
          </p:nvPr>
        </p:nvSpPr>
        <p:spPr>
          <a:xfrm>
            <a:off x="713100" y="1680900"/>
            <a:ext cx="3557100" cy="57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99" name="Google Shape;399;p35"/>
          <p:cNvSpPr txBox="1"/>
          <p:nvPr>
            <p:ph idx="1" type="subTitle"/>
          </p:nvPr>
        </p:nvSpPr>
        <p:spPr>
          <a:xfrm>
            <a:off x="716100" y="2256900"/>
            <a:ext cx="3557100" cy="11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400" name="Google Shape;400;p35"/>
          <p:cNvSpPr/>
          <p:nvPr/>
        </p:nvSpPr>
        <p:spPr>
          <a:xfrm>
            <a:off x="5697525" y="1592850"/>
            <a:ext cx="1957800" cy="19578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35"/>
          <p:cNvGrpSpPr/>
          <p:nvPr/>
        </p:nvGrpSpPr>
        <p:grpSpPr>
          <a:xfrm>
            <a:off x="6268789" y="2182282"/>
            <a:ext cx="815273" cy="778936"/>
            <a:chOff x="5197375" y="2305475"/>
            <a:chExt cx="300650" cy="287250"/>
          </a:xfrm>
        </p:grpSpPr>
        <p:sp>
          <p:nvSpPr>
            <p:cNvPr id="402" name="Google Shape;402;p35"/>
            <p:cNvSpPr/>
            <p:nvPr/>
          </p:nvSpPr>
          <p:spPr>
            <a:xfrm>
              <a:off x="5197375" y="2305475"/>
              <a:ext cx="300650" cy="287250"/>
            </a:xfrm>
            <a:custGeom>
              <a:rect b="b" l="l" r="r" t="t"/>
              <a:pathLst>
                <a:path extrusionOk="0" h="11490" w="12026">
                  <a:moveTo>
                    <a:pt x="10990" y="1370"/>
                  </a:moveTo>
                  <a:cubicBezTo>
                    <a:pt x="11180" y="1370"/>
                    <a:pt x="11347" y="1536"/>
                    <a:pt x="11347" y="1727"/>
                  </a:cubicBezTo>
                  <a:lnTo>
                    <a:pt x="11347" y="3191"/>
                  </a:lnTo>
                  <a:lnTo>
                    <a:pt x="714" y="3191"/>
                  </a:lnTo>
                  <a:lnTo>
                    <a:pt x="714" y="1727"/>
                  </a:lnTo>
                  <a:cubicBezTo>
                    <a:pt x="714" y="1536"/>
                    <a:pt x="881" y="1370"/>
                    <a:pt x="1072" y="1370"/>
                  </a:cubicBezTo>
                  <a:lnTo>
                    <a:pt x="1881" y="1370"/>
                  </a:lnTo>
                  <a:lnTo>
                    <a:pt x="1881" y="1691"/>
                  </a:lnTo>
                  <a:cubicBezTo>
                    <a:pt x="1881" y="1882"/>
                    <a:pt x="2048" y="2048"/>
                    <a:pt x="2238" y="2048"/>
                  </a:cubicBezTo>
                  <a:cubicBezTo>
                    <a:pt x="2429" y="2048"/>
                    <a:pt x="2596" y="1882"/>
                    <a:pt x="2596" y="1691"/>
                  </a:cubicBezTo>
                  <a:lnTo>
                    <a:pt x="2596" y="1370"/>
                  </a:lnTo>
                  <a:lnTo>
                    <a:pt x="4405" y="1370"/>
                  </a:lnTo>
                  <a:lnTo>
                    <a:pt x="4405" y="1691"/>
                  </a:lnTo>
                  <a:cubicBezTo>
                    <a:pt x="4405" y="1882"/>
                    <a:pt x="4572" y="2048"/>
                    <a:pt x="4763" y="2048"/>
                  </a:cubicBezTo>
                  <a:cubicBezTo>
                    <a:pt x="4965" y="2048"/>
                    <a:pt x="5120" y="1882"/>
                    <a:pt x="5120" y="1691"/>
                  </a:cubicBezTo>
                  <a:lnTo>
                    <a:pt x="5120" y="1370"/>
                  </a:lnTo>
                  <a:lnTo>
                    <a:pt x="6941" y="1370"/>
                  </a:lnTo>
                  <a:lnTo>
                    <a:pt x="6941" y="1691"/>
                  </a:lnTo>
                  <a:cubicBezTo>
                    <a:pt x="6941" y="1882"/>
                    <a:pt x="7108" y="2048"/>
                    <a:pt x="7299" y="2048"/>
                  </a:cubicBezTo>
                  <a:cubicBezTo>
                    <a:pt x="7489" y="2048"/>
                    <a:pt x="7656" y="1882"/>
                    <a:pt x="7656" y="1691"/>
                  </a:cubicBezTo>
                  <a:lnTo>
                    <a:pt x="7656" y="1370"/>
                  </a:lnTo>
                  <a:lnTo>
                    <a:pt x="9466" y="1370"/>
                  </a:lnTo>
                  <a:lnTo>
                    <a:pt x="9466" y="1691"/>
                  </a:lnTo>
                  <a:cubicBezTo>
                    <a:pt x="9466" y="1882"/>
                    <a:pt x="9632" y="2048"/>
                    <a:pt x="9823" y="2048"/>
                  </a:cubicBezTo>
                  <a:cubicBezTo>
                    <a:pt x="10025" y="2048"/>
                    <a:pt x="10180" y="1882"/>
                    <a:pt x="10180" y="1691"/>
                  </a:cubicBezTo>
                  <a:lnTo>
                    <a:pt x="10180" y="1370"/>
                  </a:lnTo>
                  <a:close/>
                  <a:moveTo>
                    <a:pt x="11311" y="3906"/>
                  </a:moveTo>
                  <a:lnTo>
                    <a:pt x="11311" y="10454"/>
                  </a:lnTo>
                  <a:cubicBezTo>
                    <a:pt x="11311" y="10645"/>
                    <a:pt x="11156" y="10811"/>
                    <a:pt x="10954" y="10811"/>
                  </a:cubicBezTo>
                  <a:lnTo>
                    <a:pt x="1072" y="10811"/>
                  </a:lnTo>
                  <a:cubicBezTo>
                    <a:pt x="881" y="10811"/>
                    <a:pt x="714" y="10645"/>
                    <a:pt x="714" y="10454"/>
                  </a:cubicBezTo>
                  <a:lnTo>
                    <a:pt x="714" y="3906"/>
                  </a:lnTo>
                  <a:close/>
                  <a:moveTo>
                    <a:pt x="2215" y="0"/>
                  </a:moveTo>
                  <a:cubicBezTo>
                    <a:pt x="2024" y="0"/>
                    <a:pt x="1857" y="167"/>
                    <a:pt x="1857" y="358"/>
                  </a:cubicBezTo>
                  <a:lnTo>
                    <a:pt x="1857" y="679"/>
                  </a:lnTo>
                  <a:lnTo>
                    <a:pt x="1060" y="679"/>
                  </a:lnTo>
                  <a:cubicBezTo>
                    <a:pt x="476" y="679"/>
                    <a:pt x="0" y="1155"/>
                    <a:pt x="0" y="1727"/>
                  </a:cubicBezTo>
                  <a:lnTo>
                    <a:pt x="0" y="10442"/>
                  </a:lnTo>
                  <a:cubicBezTo>
                    <a:pt x="0" y="11014"/>
                    <a:pt x="476" y="11490"/>
                    <a:pt x="1060" y="11490"/>
                  </a:cubicBezTo>
                  <a:lnTo>
                    <a:pt x="10942" y="11490"/>
                  </a:lnTo>
                  <a:cubicBezTo>
                    <a:pt x="11525" y="11490"/>
                    <a:pt x="12002" y="11014"/>
                    <a:pt x="12002" y="10442"/>
                  </a:cubicBezTo>
                  <a:lnTo>
                    <a:pt x="12002" y="1727"/>
                  </a:lnTo>
                  <a:cubicBezTo>
                    <a:pt x="12025" y="1155"/>
                    <a:pt x="11549" y="679"/>
                    <a:pt x="10978" y="679"/>
                  </a:cubicBezTo>
                  <a:lnTo>
                    <a:pt x="10168" y="679"/>
                  </a:lnTo>
                  <a:lnTo>
                    <a:pt x="10168" y="358"/>
                  </a:lnTo>
                  <a:cubicBezTo>
                    <a:pt x="10168" y="167"/>
                    <a:pt x="10001" y="0"/>
                    <a:pt x="9811" y="0"/>
                  </a:cubicBezTo>
                  <a:cubicBezTo>
                    <a:pt x="9620" y="0"/>
                    <a:pt x="9454" y="167"/>
                    <a:pt x="9454" y="358"/>
                  </a:cubicBezTo>
                  <a:lnTo>
                    <a:pt x="9454" y="679"/>
                  </a:lnTo>
                  <a:lnTo>
                    <a:pt x="7632" y="679"/>
                  </a:lnTo>
                  <a:lnTo>
                    <a:pt x="7632" y="358"/>
                  </a:lnTo>
                  <a:cubicBezTo>
                    <a:pt x="7632" y="167"/>
                    <a:pt x="7477" y="0"/>
                    <a:pt x="7275" y="0"/>
                  </a:cubicBezTo>
                  <a:cubicBezTo>
                    <a:pt x="7084" y="0"/>
                    <a:pt x="6918" y="167"/>
                    <a:pt x="6918" y="358"/>
                  </a:cubicBezTo>
                  <a:lnTo>
                    <a:pt x="6918" y="679"/>
                  </a:lnTo>
                  <a:lnTo>
                    <a:pt x="5108" y="679"/>
                  </a:lnTo>
                  <a:lnTo>
                    <a:pt x="5108" y="358"/>
                  </a:lnTo>
                  <a:cubicBezTo>
                    <a:pt x="5108" y="167"/>
                    <a:pt x="4941" y="0"/>
                    <a:pt x="4751" y="0"/>
                  </a:cubicBezTo>
                  <a:cubicBezTo>
                    <a:pt x="4560" y="0"/>
                    <a:pt x="4393" y="167"/>
                    <a:pt x="4393" y="358"/>
                  </a:cubicBezTo>
                  <a:lnTo>
                    <a:pt x="4393" y="679"/>
                  </a:lnTo>
                  <a:lnTo>
                    <a:pt x="2572" y="679"/>
                  </a:lnTo>
                  <a:lnTo>
                    <a:pt x="2572" y="358"/>
                  </a:lnTo>
                  <a:cubicBezTo>
                    <a:pt x="2572" y="167"/>
                    <a:pt x="2417" y="0"/>
                    <a:pt x="2215" y="0"/>
                  </a:cubicBezTo>
                  <a:close/>
                </a:path>
              </a:pathLst>
            </a:custGeom>
            <a:solidFill>
              <a:schemeClr val="accent2"/>
            </a:solidFill>
            <a:ln>
              <a:noFill/>
            </a:ln>
            <a:effectLst>
              <a:outerShdw blurRad="100013"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5"/>
            <p:cNvSpPr/>
            <p:nvPr/>
          </p:nvSpPr>
          <p:spPr>
            <a:xfrm>
              <a:off x="5307500" y="2423950"/>
              <a:ext cx="80975" cy="134550"/>
            </a:xfrm>
            <a:custGeom>
              <a:rect b="b" l="l" r="r" t="t"/>
              <a:pathLst>
                <a:path extrusionOk="0" h="5382" w="3239">
                  <a:moveTo>
                    <a:pt x="1632" y="0"/>
                  </a:moveTo>
                  <a:cubicBezTo>
                    <a:pt x="1429" y="0"/>
                    <a:pt x="1262" y="167"/>
                    <a:pt x="1262" y="357"/>
                  </a:cubicBezTo>
                  <a:lnTo>
                    <a:pt x="1262" y="714"/>
                  </a:lnTo>
                  <a:cubicBezTo>
                    <a:pt x="453" y="714"/>
                    <a:pt x="12" y="1274"/>
                    <a:pt x="12" y="1869"/>
                  </a:cubicBezTo>
                  <a:cubicBezTo>
                    <a:pt x="0" y="2512"/>
                    <a:pt x="524" y="3036"/>
                    <a:pt x="1167" y="3036"/>
                  </a:cubicBezTo>
                  <a:lnTo>
                    <a:pt x="2060" y="3036"/>
                  </a:lnTo>
                  <a:cubicBezTo>
                    <a:pt x="2310" y="3036"/>
                    <a:pt x="2524" y="3239"/>
                    <a:pt x="2524" y="3501"/>
                  </a:cubicBezTo>
                  <a:cubicBezTo>
                    <a:pt x="2524" y="3751"/>
                    <a:pt x="2310" y="3953"/>
                    <a:pt x="2060" y="3953"/>
                  </a:cubicBezTo>
                  <a:lnTo>
                    <a:pt x="1120" y="3953"/>
                  </a:lnTo>
                  <a:cubicBezTo>
                    <a:pt x="1000" y="3953"/>
                    <a:pt x="870" y="3917"/>
                    <a:pt x="762" y="3834"/>
                  </a:cubicBezTo>
                  <a:cubicBezTo>
                    <a:pt x="698" y="3797"/>
                    <a:pt x="627" y="3778"/>
                    <a:pt x="557" y="3778"/>
                  </a:cubicBezTo>
                  <a:cubicBezTo>
                    <a:pt x="446" y="3778"/>
                    <a:pt x="340" y="3827"/>
                    <a:pt x="274" y="3929"/>
                  </a:cubicBezTo>
                  <a:cubicBezTo>
                    <a:pt x="167" y="4096"/>
                    <a:pt x="203" y="4310"/>
                    <a:pt x="358" y="4417"/>
                  </a:cubicBezTo>
                  <a:cubicBezTo>
                    <a:pt x="692" y="4651"/>
                    <a:pt x="992" y="4668"/>
                    <a:pt x="1177" y="4668"/>
                  </a:cubicBezTo>
                  <a:cubicBezTo>
                    <a:pt x="1209" y="4668"/>
                    <a:pt x="1238" y="4667"/>
                    <a:pt x="1262" y="4667"/>
                  </a:cubicBezTo>
                  <a:lnTo>
                    <a:pt x="1262" y="5025"/>
                  </a:lnTo>
                  <a:cubicBezTo>
                    <a:pt x="1262" y="5227"/>
                    <a:pt x="1429" y="5382"/>
                    <a:pt x="1632" y="5382"/>
                  </a:cubicBezTo>
                  <a:cubicBezTo>
                    <a:pt x="1822" y="5382"/>
                    <a:pt x="1989" y="5227"/>
                    <a:pt x="1989" y="5025"/>
                  </a:cubicBezTo>
                  <a:lnTo>
                    <a:pt x="1989" y="4667"/>
                  </a:lnTo>
                  <a:cubicBezTo>
                    <a:pt x="2798" y="4667"/>
                    <a:pt x="3239" y="4108"/>
                    <a:pt x="3239" y="3512"/>
                  </a:cubicBezTo>
                  <a:cubicBezTo>
                    <a:pt x="3239" y="2869"/>
                    <a:pt x="2715" y="2346"/>
                    <a:pt x="2072" y="2346"/>
                  </a:cubicBezTo>
                  <a:lnTo>
                    <a:pt x="1179" y="2346"/>
                  </a:lnTo>
                  <a:cubicBezTo>
                    <a:pt x="929" y="2346"/>
                    <a:pt x="715" y="2143"/>
                    <a:pt x="715" y="1893"/>
                  </a:cubicBezTo>
                  <a:cubicBezTo>
                    <a:pt x="715" y="1631"/>
                    <a:pt x="929" y="1429"/>
                    <a:pt x="1179" y="1429"/>
                  </a:cubicBezTo>
                  <a:lnTo>
                    <a:pt x="2048" y="1429"/>
                  </a:lnTo>
                  <a:cubicBezTo>
                    <a:pt x="2227" y="1429"/>
                    <a:pt x="2382" y="1500"/>
                    <a:pt x="2501" y="1631"/>
                  </a:cubicBezTo>
                  <a:cubicBezTo>
                    <a:pt x="2575" y="1712"/>
                    <a:pt x="2669" y="1750"/>
                    <a:pt x="2764" y="1750"/>
                  </a:cubicBezTo>
                  <a:cubicBezTo>
                    <a:pt x="2851" y="1750"/>
                    <a:pt x="2938" y="1718"/>
                    <a:pt x="3013" y="1655"/>
                  </a:cubicBezTo>
                  <a:cubicBezTo>
                    <a:pt x="3156" y="1512"/>
                    <a:pt x="3156" y="1298"/>
                    <a:pt x="3025" y="1143"/>
                  </a:cubicBezTo>
                  <a:cubicBezTo>
                    <a:pt x="2775" y="857"/>
                    <a:pt x="2429" y="714"/>
                    <a:pt x="1989" y="714"/>
                  </a:cubicBezTo>
                  <a:lnTo>
                    <a:pt x="1989" y="357"/>
                  </a:lnTo>
                  <a:cubicBezTo>
                    <a:pt x="1989" y="167"/>
                    <a:pt x="1822" y="0"/>
                    <a:pt x="1632" y="0"/>
                  </a:cubicBezTo>
                  <a:close/>
                </a:path>
              </a:pathLst>
            </a:custGeom>
            <a:solidFill>
              <a:schemeClr val="accent2"/>
            </a:solidFill>
            <a:ln>
              <a:noFill/>
            </a:ln>
            <a:effectLst>
              <a:outerShdw blurRad="100013"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 name="Google Shape;404;p35"/>
          <p:cNvSpPr/>
          <p:nvPr/>
        </p:nvSpPr>
        <p:spPr>
          <a:xfrm>
            <a:off x="4787200" y="2548028"/>
            <a:ext cx="714982" cy="675268"/>
          </a:xfrm>
          <a:custGeom>
            <a:rect b="b" l="l" r="r" t="t"/>
            <a:pathLst>
              <a:path extrusionOk="0" h="22019" w="23314">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5"/>
          <p:cNvSpPr/>
          <p:nvPr/>
        </p:nvSpPr>
        <p:spPr>
          <a:xfrm rot="-1865276">
            <a:off x="7576853" y="1373887"/>
            <a:ext cx="389168" cy="648493"/>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5"/>
          <p:cNvSpPr/>
          <p:nvPr/>
        </p:nvSpPr>
        <p:spPr>
          <a:xfrm>
            <a:off x="7547150" y="2587338"/>
            <a:ext cx="237550" cy="296650"/>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5"/>
          <p:cNvSpPr/>
          <p:nvPr/>
        </p:nvSpPr>
        <p:spPr>
          <a:xfrm>
            <a:off x="5951675" y="3300312"/>
            <a:ext cx="317121" cy="296656"/>
          </a:xfrm>
          <a:custGeom>
            <a:rect b="b" l="l" r="r" t="t"/>
            <a:pathLst>
              <a:path extrusionOk="0" h="8543" w="9133">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5"/>
          <p:cNvSpPr/>
          <p:nvPr/>
        </p:nvSpPr>
        <p:spPr>
          <a:xfrm rot="1650174">
            <a:off x="7204867" y="3701072"/>
            <a:ext cx="32750" cy="302754"/>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5"/>
          <p:cNvSpPr/>
          <p:nvPr/>
        </p:nvSpPr>
        <p:spPr>
          <a:xfrm>
            <a:off x="5548725" y="1450625"/>
            <a:ext cx="237550" cy="296650"/>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5"/>
          <p:cNvSpPr/>
          <p:nvPr/>
        </p:nvSpPr>
        <p:spPr>
          <a:xfrm>
            <a:off x="8193300" y="2985688"/>
            <a:ext cx="237600" cy="237600"/>
          </a:xfrm>
          <a:prstGeom prst="ellipse">
            <a:avLst/>
          </a:prstGeom>
          <a:noFill/>
          <a:ln cap="flat" cmpd="sng" w="28575">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5"/>
          <p:cNvSpPr/>
          <p:nvPr/>
        </p:nvSpPr>
        <p:spPr>
          <a:xfrm>
            <a:off x="6822650" y="820662"/>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5"/>
          <p:cNvSpPr/>
          <p:nvPr/>
        </p:nvSpPr>
        <p:spPr>
          <a:xfrm>
            <a:off x="4907813" y="1812062"/>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5"/>
          <p:cNvSpPr/>
          <p:nvPr/>
        </p:nvSpPr>
        <p:spPr>
          <a:xfrm>
            <a:off x="7589875" y="4106987"/>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5"/>
          <p:cNvSpPr/>
          <p:nvPr/>
        </p:nvSpPr>
        <p:spPr>
          <a:xfrm>
            <a:off x="5786275" y="3994275"/>
            <a:ext cx="1521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57" name="Shape 10357"/>
        <p:cNvGrpSpPr/>
        <p:nvPr/>
      </p:nvGrpSpPr>
      <p:grpSpPr>
        <a:xfrm>
          <a:off x="0" y="0"/>
          <a:ext cx="0" cy="0"/>
          <a:chOff x="0" y="0"/>
          <a:chExt cx="0" cy="0"/>
        </a:xfrm>
      </p:grpSpPr>
      <p:sp>
        <p:nvSpPr>
          <p:cNvPr id="10358" name="Google Shape;10358;p80"/>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59" name="Google Shape;10359;p80"/>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360" name="Google Shape;10360;p80"/>
          <p:cNvGrpSpPr/>
          <p:nvPr/>
        </p:nvGrpSpPr>
        <p:grpSpPr>
          <a:xfrm>
            <a:off x="854368" y="1541720"/>
            <a:ext cx="366269" cy="366240"/>
            <a:chOff x="-65131525" y="1914325"/>
            <a:chExt cx="316650" cy="316625"/>
          </a:xfrm>
        </p:grpSpPr>
        <p:sp>
          <p:nvSpPr>
            <p:cNvPr id="10361" name="Google Shape;10361;p80"/>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0"/>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80"/>
          <p:cNvGrpSpPr/>
          <p:nvPr/>
        </p:nvGrpSpPr>
        <p:grpSpPr>
          <a:xfrm>
            <a:off x="854368" y="2022007"/>
            <a:ext cx="366269" cy="366269"/>
            <a:chOff x="-65131525" y="2281350"/>
            <a:chExt cx="316650" cy="316650"/>
          </a:xfrm>
        </p:grpSpPr>
        <p:sp>
          <p:nvSpPr>
            <p:cNvPr id="10364" name="Google Shape;10364;p80"/>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0"/>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80"/>
          <p:cNvGrpSpPr/>
          <p:nvPr/>
        </p:nvGrpSpPr>
        <p:grpSpPr>
          <a:xfrm>
            <a:off x="857564" y="2487006"/>
            <a:ext cx="359878" cy="367165"/>
            <a:chOff x="-65129950" y="2646800"/>
            <a:chExt cx="311125" cy="317425"/>
          </a:xfrm>
        </p:grpSpPr>
        <p:sp>
          <p:nvSpPr>
            <p:cNvPr id="10367" name="Google Shape;10367;p80"/>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0"/>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80"/>
          <p:cNvGrpSpPr/>
          <p:nvPr/>
        </p:nvGrpSpPr>
        <p:grpSpPr>
          <a:xfrm>
            <a:off x="3060897" y="1540332"/>
            <a:ext cx="368987" cy="369016"/>
            <a:chOff x="-63252250" y="1930850"/>
            <a:chExt cx="319000" cy="319025"/>
          </a:xfrm>
        </p:grpSpPr>
        <p:sp>
          <p:nvSpPr>
            <p:cNvPr id="10370" name="Google Shape;10370;p80"/>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0"/>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2" name="Google Shape;10372;p80"/>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3" name="Google Shape;10373;p80"/>
          <p:cNvGrpSpPr/>
          <p:nvPr/>
        </p:nvGrpSpPr>
        <p:grpSpPr>
          <a:xfrm>
            <a:off x="3061808" y="2486543"/>
            <a:ext cx="367165" cy="368091"/>
            <a:chOff x="-63250675" y="2664125"/>
            <a:chExt cx="317425" cy="318225"/>
          </a:xfrm>
        </p:grpSpPr>
        <p:sp>
          <p:nvSpPr>
            <p:cNvPr id="10374" name="Google Shape;10374;p80"/>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0"/>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80"/>
          <p:cNvGrpSpPr/>
          <p:nvPr/>
        </p:nvGrpSpPr>
        <p:grpSpPr>
          <a:xfrm>
            <a:off x="1738471" y="2962950"/>
            <a:ext cx="363522" cy="361266"/>
            <a:chOff x="-61354075" y="1940500"/>
            <a:chExt cx="314275" cy="312325"/>
          </a:xfrm>
        </p:grpSpPr>
        <p:sp>
          <p:nvSpPr>
            <p:cNvPr id="10377" name="Google Shape;10377;p80"/>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0"/>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0"/>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0"/>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80"/>
          <p:cNvGrpSpPr/>
          <p:nvPr/>
        </p:nvGrpSpPr>
        <p:grpSpPr>
          <a:xfrm>
            <a:off x="1737098" y="3411502"/>
            <a:ext cx="366269" cy="336195"/>
            <a:chOff x="-61354875" y="2322300"/>
            <a:chExt cx="316650" cy="290650"/>
          </a:xfrm>
        </p:grpSpPr>
        <p:sp>
          <p:nvSpPr>
            <p:cNvPr id="10382" name="Google Shape;10382;p80"/>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0"/>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0"/>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80"/>
          <p:cNvGrpSpPr/>
          <p:nvPr/>
        </p:nvGrpSpPr>
        <p:grpSpPr>
          <a:xfrm>
            <a:off x="1737098" y="3839066"/>
            <a:ext cx="366269" cy="366269"/>
            <a:chOff x="-61354875" y="2671225"/>
            <a:chExt cx="316650" cy="316650"/>
          </a:xfrm>
        </p:grpSpPr>
        <p:sp>
          <p:nvSpPr>
            <p:cNvPr id="10386" name="Google Shape;10386;p80"/>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0"/>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0"/>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0"/>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0"/>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80"/>
          <p:cNvGrpSpPr/>
          <p:nvPr/>
        </p:nvGrpSpPr>
        <p:grpSpPr>
          <a:xfrm>
            <a:off x="3952502" y="2958801"/>
            <a:ext cx="368987" cy="369566"/>
            <a:chOff x="-59502375" y="1904375"/>
            <a:chExt cx="319000" cy="319500"/>
          </a:xfrm>
        </p:grpSpPr>
        <p:sp>
          <p:nvSpPr>
            <p:cNvPr id="10392" name="Google Shape;10392;p80"/>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0"/>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0"/>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80"/>
          <p:cNvGrpSpPr/>
          <p:nvPr/>
        </p:nvGrpSpPr>
        <p:grpSpPr>
          <a:xfrm>
            <a:off x="1298621" y="1543007"/>
            <a:ext cx="368987" cy="363666"/>
            <a:chOff x="-64774725" y="1916550"/>
            <a:chExt cx="319000" cy="314400"/>
          </a:xfrm>
        </p:grpSpPr>
        <p:sp>
          <p:nvSpPr>
            <p:cNvPr id="10396" name="Google Shape;10396;p80"/>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0"/>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80"/>
          <p:cNvGrpSpPr/>
          <p:nvPr/>
        </p:nvGrpSpPr>
        <p:grpSpPr>
          <a:xfrm>
            <a:off x="1299979" y="2020186"/>
            <a:ext cx="366269" cy="369913"/>
            <a:chOff x="-64764500" y="2280550"/>
            <a:chExt cx="316650" cy="319800"/>
          </a:xfrm>
        </p:grpSpPr>
        <p:sp>
          <p:nvSpPr>
            <p:cNvPr id="10399" name="Google Shape;10399;p80"/>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0"/>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1" name="Google Shape;10401;p80"/>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2" name="Google Shape;10402;p80"/>
          <p:cNvGrpSpPr/>
          <p:nvPr/>
        </p:nvGrpSpPr>
        <p:grpSpPr>
          <a:xfrm>
            <a:off x="3512023" y="1579963"/>
            <a:ext cx="365344" cy="289753"/>
            <a:chOff x="-62882850" y="1999375"/>
            <a:chExt cx="315850" cy="250500"/>
          </a:xfrm>
        </p:grpSpPr>
        <p:sp>
          <p:nvSpPr>
            <p:cNvPr id="10403" name="Google Shape;10403;p80"/>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0"/>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80"/>
          <p:cNvGrpSpPr/>
          <p:nvPr/>
        </p:nvGrpSpPr>
        <p:grpSpPr>
          <a:xfrm>
            <a:off x="3503362" y="2021545"/>
            <a:ext cx="382665" cy="367194"/>
            <a:chOff x="-62890750" y="2296300"/>
            <a:chExt cx="330825" cy="317450"/>
          </a:xfrm>
        </p:grpSpPr>
        <p:sp>
          <p:nvSpPr>
            <p:cNvPr id="10406" name="Google Shape;10406;p80"/>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0"/>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0"/>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80"/>
          <p:cNvGrpSpPr/>
          <p:nvPr/>
        </p:nvGrpSpPr>
        <p:grpSpPr>
          <a:xfrm>
            <a:off x="3512023" y="2487006"/>
            <a:ext cx="365344" cy="367165"/>
            <a:chOff x="-62882850" y="2664925"/>
            <a:chExt cx="315850" cy="317425"/>
          </a:xfrm>
        </p:grpSpPr>
        <p:sp>
          <p:nvSpPr>
            <p:cNvPr id="10410" name="Google Shape;10410;p80"/>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0"/>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2" name="Google Shape;10412;p80"/>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3" name="Google Shape;10413;p80"/>
          <p:cNvGrpSpPr/>
          <p:nvPr/>
        </p:nvGrpSpPr>
        <p:grpSpPr>
          <a:xfrm>
            <a:off x="2183172" y="3399646"/>
            <a:ext cx="366269" cy="359907"/>
            <a:chOff x="-60988625" y="2310475"/>
            <a:chExt cx="316650" cy="311150"/>
          </a:xfrm>
        </p:grpSpPr>
        <p:sp>
          <p:nvSpPr>
            <p:cNvPr id="10414" name="Google Shape;10414;p80"/>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0"/>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0"/>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0"/>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0"/>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0"/>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80"/>
          <p:cNvGrpSpPr/>
          <p:nvPr/>
        </p:nvGrpSpPr>
        <p:grpSpPr>
          <a:xfrm>
            <a:off x="2183634" y="3837809"/>
            <a:ext cx="365344" cy="368785"/>
            <a:chOff x="-60987050" y="2671400"/>
            <a:chExt cx="315850" cy="318825"/>
          </a:xfrm>
        </p:grpSpPr>
        <p:sp>
          <p:nvSpPr>
            <p:cNvPr id="10421" name="Google Shape;10421;p80"/>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0"/>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80"/>
          <p:cNvGrpSpPr/>
          <p:nvPr/>
        </p:nvGrpSpPr>
        <p:grpSpPr>
          <a:xfrm>
            <a:off x="3952500" y="3400571"/>
            <a:ext cx="368987" cy="358056"/>
            <a:chOff x="-59481900" y="2290800"/>
            <a:chExt cx="319000" cy="309550"/>
          </a:xfrm>
        </p:grpSpPr>
        <p:sp>
          <p:nvSpPr>
            <p:cNvPr id="10424" name="Google Shape;10424;p80"/>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0"/>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0"/>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0"/>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0"/>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0"/>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80"/>
          <p:cNvGrpSpPr/>
          <p:nvPr/>
        </p:nvGrpSpPr>
        <p:grpSpPr>
          <a:xfrm>
            <a:off x="1741805" y="1541344"/>
            <a:ext cx="368987" cy="366992"/>
            <a:chOff x="-64401400" y="1914475"/>
            <a:chExt cx="319000" cy="317275"/>
          </a:xfrm>
        </p:grpSpPr>
        <p:sp>
          <p:nvSpPr>
            <p:cNvPr id="10431" name="Google Shape;10431;p80"/>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0"/>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0"/>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80"/>
          <p:cNvGrpSpPr/>
          <p:nvPr/>
        </p:nvGrpSpPr>
        <p:grpSpPr>
          <a:xfrm>
            <a:off x="1806493" y="2022383"/>
            <a:ext cx="239610" cy="365517"/>
            <a:chOff x="-64343900" y="2282125"/>
            <a:chExt cx="207150" cy="316000"/>
          </a:xfrm>
        </p:grpSpPr>
        <p:sp>
          <p:nvSpPr>
            <p:cNvPr id="10435" name="Google Shape;10435;p80"/>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0"/>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7" name="Google Shape;10437;p80"/>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8" name="Google Shape;10438;p80"/>
          <p:cNvGrpSpPr/>
          <p:nvPr/>
        </p:nvGrpSpPr>
        <p:grpSpPr>
          <a:xfrm>
            <a:off x="3986941" y="1541604"/>
            <a:ext cx="318873" cy="366471"/>
            <a:chOff x="-62496925" y="1931475"/>
            <a:chExt cx="275675" cy="316825"/>
          </a:xfrm>
        </p:grpSpPr>
        <p:sp>
          <p:nvSpPr>
            <p:cNvPr id="10439" name="Google Shape;10439;p80"/>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0"/>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80"/>
          <p:cNvGrpSpPr/>
          <p:nvPr/>
        </p:nvGrpSpPr>
        <p:grpSpPr>
          <a:xfrm>
            <a:off x="3963691" y="2021429"/>
            <a:ext cx="365373" cy="367426"/>
            <a:chOff x="-62516625" y="2297875"/>
            <a:chExt cx="315875" cy="317650"/>
          </a:xfrm>
        </p:grpSpPr>
        <p:sp>
          <p:nvSpPr>
            <p:cNvPr id="10442" name="Google Shape;10442;p80"/>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0"/>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80"/>
          <p:cNvGrpSpPr/>
          <p:nvPr/>
        </p:nvGrpSpPr>
        <p:grpSpPr>
          <a:xfrm>
            <a:off x="3962332" y="2503388"/>
            <a:ext cx="368091" cy="334402"/>
            <a:chOff x="-62518200" y="2692475"/>
            <a:chExt cx="318225" cy="289100"/>
          </a:xfrm>
        </p:grpSpPr>
        <p:sp>
          <p:nvSpPr>
            <p:cNvPr id="10445" name="Google Shape;10445;p80"/>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0"/>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80"/>
          <p:cNvGrpSpPr/>
          <p:nvPr/>
        </p:nvGrpSpPr>
        <p:grpSpPr>
          <a:xfrm>
            <a:off x="2648986" y="2960912"/>
            <a:ext cx="309793" cy="365344"/>
            <a:chOff x="-60597975" y="1939525"/>
            <a:chExt cx="267825" cy="315850"/>
          </a:xfrm>
        </p:grpSpPr>
        <p:sp>
          <p:nvSpPr>
            <p:cNvPr id="10448" name="Google Shape;10448;p80"/>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0"/>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0" name="Google Shape;10450;p80"/>
          <p:cNvGrpSpPr/>
          <p:nvPr/>
        </p:nvGrpSpPr>
        <p:grpSpPr>
          <a:xfrm>
            <a:off x="2619389" y="3395337"/>
            <a:ext cx="368987" cy="368525"/>
            <a:chOff x="-60620800" y="2304600"/>
            <a:chExt cx="319000" cy="318600"/>
          </a:xfrm>
        </p:grpSpPr>
        <p:sp>
          <p:nvSpPr>
            <p:cNvPr id="10451" name="Google Shape;10451;p80"/>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0"/>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0"/>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80"/>
          <p:cNvGrpSpPr/>
          <p:nvPr/>
        </p:nvGrpSpPr>
        <p:grpSpPr>
          <a:xfrm>
            <a:off x="2620748" y="3890988"/>
            <a:ext cx="366269" cy="262426"/>
            <a:chOff x="-60621600" y="2716100"/>
            <a:chExt cx="316650" cy="226875"/>
          </a:xfrm>
        </p:grpSpPr>
        <p:sp>
          <p:nvSpPr>
            <p:cNvPr id="10455" name="Google Shape;10455;p80"/>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0"/>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80"/>
          <p:cNvGrpSpPr/>
          <p:nvPr/>
        </p:nvGrpSpPr>
        <p:grpSpPr>
          <a:xfrm>
            <a:off x="3957965" y="3839081"/>
            <a:ext cx="358056" cy="366240"/>
            <a:chOff x="-59475600" y="2658625"/>
            <a:chExt cx="309550" cy="316625"/>
          </a:xfrm>
        </p:grpSpPr>
        <p:sp>
          <p:nvSpPr>
            <p:cNvPr id="10458" name="Google Shape;10458;p80"/>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0"/>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0"/>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0"/>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0"/>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0"/>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0"/>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5" name="Google Shape;10465;p80"/>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0"/>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7" name="Google Shape;10467;p80"/>
          <p:cNvGrpSpPr/>
          <p:nvPr/>
        </p:nvGrpSpPr>
        <p:grpSpPr>
          <a:xfrm>
            <a:off x="2233086" y="2487006"/>
            <a:ext cx="263294" cy="367165"/>
            <a:chOff x="-63987100" y="2646800"/>
            <a:chExt cx="227625" cy="317425"/>
          </a:xfrm>
        </p:grpSpPr>
        <p:sp>
          <p:nvSpPr>
            <p:cNvPr id="10468" name="Google Shape;10468;p80"/>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0"/>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80"/>
          <p:cNvGrpSpPr/>
          <p:nvPr/>
        </p:nvGrpSpPr>
        <p:grpSpPr>
          <a:xfrm>
            <a:off x="852428" y="2958627"/>
            <a:ext cx="358056" cy="369913"/>
            <a:chOff x="-62148000" y="1930075"/>
            <a:chExt cx="309550" cy="319800"/>
          </a:xfrm>
        </p:grpSpPr>
        <p:sp>
          <p:nvSpPr>
            <p:cNvPr id="10471" name="Google Shape;10471;p80"/>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0"/>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80"/>
          <p:cNvGrpSpPr/>
          <p:nvPr/>
        </p:nvGrpSpPr>
        <p:grpSpPr>
          <a:xfrm>
            <a:off x="849695" y="3396913"/>
            <a:ext cx="363522" cy="365373"/>
            <a:chOff x="-62150375" y="2297875"/>
            <a:chExt cx="314275" cy="315875"/>
          </a:xfrm>
        </p:grpSpPr>
        <p:sp>
          <p:nvSpPr>
            <p:cNvPr id="10474" name="Google Shape;10474;p80"/>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0"/>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0"/>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0"/>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0"/>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80"/>
          <p:cNvGrpSpPr/>
          <p:nvPr/>
        </p:nvGrpSpPr>
        <p:grpSpPr>
          <a:xfrm>
            <a:off x="848322" y="3838156"/>
            <a:ext cx="366269" cy="368091"/>
            <a:chOff x="-62150375" y="2664925"/>
            <a:chExt cx="316650" cy="318225"/>
          </a:xfrm>
        </p:grpSpPr>
        <p:sp>
          <p:nvSpPr>
            <p:cNvPr id="10480" name="Google Shape;10480;p80"/>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0"/>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0"/>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0"/>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80"/>
          <p:cNvGrpSpPr/>
          <p:nvPr/>
        </p:nvGrpSpPr>
        <p:grpSpPr>
          <a:xfrm>
            <a:off x="3065911" y="2959133"/>
            <a:ext cx="367165" cy="368901"/>
            <a:chOff x="-60254550" y="1938025"/>
            <a:chExt cx="317425" cy="318925"/>
          </a:xfrm>
        </p:grpSpPr>
        <p:sp>
          <p:nvSpPr>
            <p:cNvPr id="10485" name="Google Shape;10485;p80"/>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0"/>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0"/>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0"/>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80"/>
          <p:cNvGrpSpPr/>
          <p:nvPr/>
        </p:nvGrpSpPr>
        <p:grpSpPr>
          <a:xfrm>
            <a:off x="3040249" y="3396389"/>
            <a:ext cx="366648" cy="366420"/>
            <a:chOff x="6479471" y="2079003"/>
            <a:chExt cx="348923" cy="348706"/>
          </a:xfrm>
        </p:grpSpPr>
        <p:sp>
          <p:nvSpPr>
            <p:cNvPr id="10490" name="Google Shape;10490;p80"/>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1" name="Google Shape;10491;p80"/>
            <p:cNvGrpSpPr/>
            <p:nvPr/>
          </p:nvGrpSpPr>
          <p:grpSpPr>
            <a:xfrm>
              <a:off x="6520582" y="2079003"/>
              <a:ext cx="307811" cy="348706"/>
              <a:chOff x="-60218325" y="2304850"/>
              <a:chExt cx="279625" cy="316775"/>
            </a:xfrm>
          </p:grpSpPr>
          <p:sp>
            <p:nvSpPr>
              <p:cNvPr id="10492" name="Google Shape;10492;p80"/>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0"/>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0"/>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0"/>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0"/>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0"/>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0"/>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99" name="Google Shape;10499;p80"/>
          <p:cNvGrpSpPr/>
          <p:nvPr/>
        </p:nvGrpSpPr>
        <p:grpSpPr>
          <a:xfrm>
            <a:off x="3094149" y="3837707"/>
            <a:ext cx="310690" cy="368987"/>
            <a:chOff x="-60232500" y="2671225"/>
            <a:chExt cx="268600" cy="319000"/>
          </a:xfrm>
        </p:grpSpPr>
        <p:sp>
          <p:nvSpPr>
            <p:cNvPr id="10500" name="Google Shape;10500;p80"/>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0"/>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80"/>
          <p:cNvGrpSpPr/>
          <p:nvPr/>
        </p:nvGrpSpPr>
        <p:grpSpPr>
          <a:xfrm>
            <a:off x="2179643" y="4286341"/>
            <a:ext cx="365373" cy="368987"/>
            <a:chOff x="-59100700" y="1911950"/>
            <a:chExt cx="315875" cy="319000"/>
          </a:xfrm>
        </p:grpSpPr>
        <p:sp>
          <p:nvSpPr>
            <p:cNvPr id="10503" name="Google Shape;10503;p80"/>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0"/>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0"/>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0"/>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0"/>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0"/>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0"/>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0"/>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0"/>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0"/>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80"/>
          <p:cNvGrpSpPr/>
          <p:nvPr/>
        </p:nvGrpSpPr>
        <p:grpSpPr>
          <a:xfrm>
            <a:off x="2621810" y="1541821"/>
            <a:ext cx="379918" cy="366038"/>
            <a:chOff x="-63665750" y="1914325"/>
            <a:chExt cx="328450" cy="316450"/>
          </a:xfrm>
        </p:grpSpPr>
        <p:sp>
          <p:nvSpPr>
            <p:cNvPr id="10514" name="Google Shape;10514;p80"/>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0"/>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80"/>
          <p:cNvGrpSpPr/>
          <p:nvPr/>
        </p:nvGrpSpPr>
        <p:grpSpPr>
          <a:xfrm>
            <a:off x="2626814" y="2020865"/>
            <a:ext cx="369913" cy="368554"/>
            <a:chOff x="-63666550" y="2278975"/>
            <a:chExt cx="319800" cy="318625"/>
          </a:xfrm>
        </p:grpSpPr>
        <p:sp>
          <p:nvSpPr>
            <p:cNvPr id="10517" name="Google Shape;10517;p80"/>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0"/>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9" name="Google Shape;10519;p80"/>
          <p:cNvGrpSpPr/>
          <p:nvPr/>
        </p:nvGrpSpPr>
        <p:grpSpPr>
          <a:xfrm>
            <a:off x="2624081" y="2486890"/>
            <a:ext cx="375378" cy="367397"/>
            <a:chOff x="-63669700" y="2646600"/>
            <a:chExt cx="324525" cy="317625"/>
          </a:xfrm>
        </p:grpSpPr>
        <p:sp>
          <p:nvSpPr>
            <p:cNvPr id="10520" name="Google Shape;10520;p80"/>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0"/>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80"/>
          <p:cNvGrpSpPr/>
          <p:nvPr/>
        </p:nvGrpSpPr>
        <p:grpSpPr>
          <a:xfrm>
            <a:off x="1286361" y="2960218"/>
            <a:ext cx="366269" cy="366732"/>
            <a:chOff x="-61784125" y="1931250"/>
            <a:chExt cx="316650" cy="317050"/>
          </a:xfrm>
        </p:grpSpPr>
        <p:sp>
          <p:nvSpPr>
            <p:cNvPr id="10523" name="Google Shape;10523;p80"/>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0"/>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0"/>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0"/>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80"/>
          <p:cNvGrpSpPr/>
          <p:nvPr/>
        </p:nvGrpSpPr>
        <p:grpSpPr>
          <a:xfrm>
            <a:off x="1286360" y="3396465"/>
            <a:ext cx="366269" cy="366269"/>
            <a:chOff x="-61783350" y="2297100"/>
            <a:chExt cx="316650" cy="316650"/>
          </a:xfrm>
        </p:grpSpPr>
        <p:sp>
          <p:nvSpPr>
            <p:cNvPr id="10528" name="Google Shape;10528;p80"/>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0"/>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80"/>
          <p:cNvGrpSpPr/>
          <p:nvPr/>
        </p:nvGrpSpPr>
        <p:grpSpPr>
          <a:xfrm>
            <a:off x="1286360" y="3837548"/>
            <a:ext cx="366269" cy="369305"/>
            <a:chOff x="-61782550" y="2664925"/>
            <a:chExt cx="316650" cy="319275"/>
          </a:xfrm>
        </p:grpSpPr>
        <p:sp>
          <p:nvSpPr>
            <p:cNvPr id="10531" name="Google Shape;10531;p80"/>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0"/>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0"/>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80"/>
          <p:cNvGrpSpPr/>
          <p:nvPr/>
        </p:nvGrpSpPr>
        <p:grpSpPr>
          <a:xfrm>
            <a:off x="3508137" y="2968936"/>
            <a:ext cx="367165" cy="349294"/>
            <a:chOff x="-59889100" y="1945025"/>
            <a:chExt cx="317425" cy="301975"/>
          </a:xfrm>
        </p:grpSpPr>
        <p:sp>
          <p:nvSpPr>
            <p:cNvPr id="10535" name="Google Shape;10535;p80"/>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0"/>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0"/>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0"/>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9" name="Google Shape;10539;p80"/>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0" name="Google Shape;10540;p80"/>
          <p:cNvGrpSpPr/>
          <p:nvPr/>
        </p:nvGrpSpPr>
        <p:grpSpPr>
          <a:xfrm>
            <a:off x="3507226" y="3839471"/>
            <a:ext cx="368987" cy="365459"/>
            <a:chOff x="-59889100" y="2671925"/>
            <a:chExt cx="319000" cy="315950"/>
          </a:xfrm>
        </p:grpSpPr>
        <p:sp>
          <p:nvSpPr>
            <p:cNvPr id="10541" name="Google Shape;10541;p80"/>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0"/>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0"/>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0"/>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80"/>
          <p:cNvGrpSpPr/>
          <p:nvPr/>
        </p:nvGrpSpPr>
        <p:grpSpPr>
          <a:xfrm>
            <a:off x="2620204" y="4281976"/>
            <a:ext cx="367165" cy="366269"/>
            <a:chOff x="-59092025" y="2296300"/>
            <a:chExt cx="317425" cy="316650"/>
          </a:xfrm>
        </p:grpSpPr>
        <p:sp>
          <p:nvSpPr>
            <p:cNvPr id="10546" name="Google Shape;10546;p80"/>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0"/>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80"/>
          <p:cNvGrpSpPr/>
          <p:nvPr/>
        </p:nvGrpSpPr>
        <p:grpSpPr>
          <a:xfrm>
            <a:off x="4865611" y="1532895"/>
            <a:ext cx="353174" cy="347599"/>
            <a:chOff x="683125" y="1955275"/>
            <a:chExt cx="299325" cy="294600"/>
          </a:xfrm>
        </p:grpSpPr>
        <p:sp>
          <p:nvSpPr>
            <p:cNvPr id="10549" name="Google Shape;10549;p80"/>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0"/>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0"/>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0"/>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80"/>
          <p:cNvGrpSpPr/>
          <p:nvPr/>
        </p:nvGrpSpPr>
        <p:grpSpPr>
          <a:xfrm>
            <a:off x="4866541" y="1983453"/>
            <a:ext cx="351315" cy="349486"/>
            <a:chOff x="685475" y="2318350"/>
            <a:chExt cx="297750" cy="296200"/>
          </a:xfrm>
        </p:grpSpPr>
        <p:sp>
          <p:nvSpPr>
            <p:cNvPr id="10554" name="Google Shape;10554;p80"/>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0"/>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0"/>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7" name="Google Shape;10557;p80"/>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8" name="Google Shape;10558;p80"/>
          <p:cNvGrpSpPr/>
          <p:nvPr/>
        </p:nvGrpSpPr>
        <p:grpSpPr>
          <a:xfrm>
            <a:off x="7094699" y="1532659"/>
            <a:ext cx="309517" cy="348071"/>
            <a:chOff x="2523000" y="1954875"/>
            <a:chExt cx="262325" cy="295000"/>
          </a:xfrm>
        </p:grpSpPr>
        <p:sp>
          <p:nvSpPr>
            <p:cNvPr id="10559" name="Google Shape;10559;p80"/>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0"/>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80"/>
          <p:cNvGrpSpPr/>
          <p:nvPr/>
        </p:nvGrpSpPr>
        <p:grpSpPr>
          <a:xfrm>
            <a:off x="7073800" y="1983925"/>
            <a:ext cx="351315" cy="348542"/>
            <a:chOff x="2508825" y="2318350"/>
            <a:chExt cx="297750" cy="295400"/>
          </a:xfrm>
        </p:grpSpPr>
        <p:sp>
          <p:nvSpPr>
            <p:cNvPr id="10562" name="Google Shape;10562;p80"/>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0"/>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4" name="Google Shape;10564;p80"/>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5" name="Google Shape;10565;p80"/>
          <p:cNvGrpSpPr/>
          <p:nvPr/>
        </p:nvGrpSpPr>
        <p:grpSpPr>
          <a:xfrm>
            <a:off x="5747373" y="2897978"/>
            <a:ext cx="347599" cy="348513"/>
            <a:chOff x="4321150" y="1946600"/>
            <a:chExt cx="294600" cy="295375"/>
          </a:xfrm>
        </p:grpSpPr>
        <p:sp>
          <p:nvSpPr>
            <p:cNvPr id="10566" name="Google Shape;10566;p80"/>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0"/>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0"/>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9" name="Google Shape;10569;p80"/>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0"/>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0"/>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0"/>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3" name="Google Shape;10573;p80"/>
          <p:cNvGrpSpPr/>
          <p:nvPr/>
        </p:nvGrpSpPr>
        <p:grpSpPr>
          <a:xfrm>
            <a:off x="5309921" y="1983925"/>
            <a:ext cx="352230" cy="348542"/>
            <a:chOff x="1049375" y="2318350"/>
            <a:chExt cx="298525" cy="295400"/>
          </a:xfrm>
        </p:grpSpPr>
        <p:sp>
          <p:nvSpPr>
            <p:cNvPr id="10574" name="Google Shape;10574;p80"/>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0"/>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0"/>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0"/>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80"/>
          <p:cNvGrpSpPr/>
          <p:nvPr/>
        </p:nvGrpSpPr>
        <p:grpSpPr>
          <a:xfrm>
            <a:off x="5310393" y="2424376"/>
            <a:ext cx="351286" cy="351286"/>
            <a:chOff x="1049375" y="2680675"/>
            <a:chExt cx="297725" cy="297725"/>
          </a:xfrm>
        </p:grpSpPr>
        <p:sp>
          <p:nvSpPr>
            <p:cNvPr id="10579" name="Google Shape;10579;p80"/>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0"/>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80"/>
          <p:cNvGrpSpPr/>
          <p:nvPr/>
        </p:nvGrpSpPr>
        <p:grpSpPr>
          <a:xfrm>
            <a:off x="7523845" y="1532423"/>
            <a:ext cx="348513" cy="348542"/>
            <a:chOff x="2872725" y="1954475"/>
            <a:chExt cx="295375" cy="295400"/>
          </a:xfrm>
        </p:grpSpPr>
        <p:sp>
          <p:nvSpPr>
            <p:cNvPr id="10582" name="Google Shape;10582;p80"/>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0"/>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0"/>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80"/>
          <p:cNvGrpSpPr/>
          <p:nvPr/>
        </p:nvGrpSpPr>
        <p:grpSpPr>
          <a:xfrm>
            <a:off x="7545216" y="1982996"/>
            <a:ext cx="305771" cy="350401"/>
            <a:chOff x="2890050" y="2318350"/>
            <a:chExt cx="259150" cy="296975"/>
          </a:xfrm>
        </p:grpSpPr>
        <p:sp>
          <p:nvSpPr>
            <p:cNvPr id="10586" name="Google Shape;10586;p80"/>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0"/>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8" name="Google Shape;10588;p80"/>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80"/>
          <p:cNvGrpSpPr/>
          <p:nvPr/>
        </p:nvGrpSpPr>
        <p:grpSpPr>
          <a:xfrm>
            <a:off x="6187732" y="2898450"/>
            <a:ext cx="347569" cy="347569"/>
            <a:chOff x="4685050" y="1945825"/>
            <a:chExt cx="294575" cy="294575"/>
          </a:xfrm>
        </p:grpSpPr>
        <p:sp>
          <p:nvSpPr>
            <p:cNvPr id="10590" name="Google Shape;10590;p80"/>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0"/>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0"/>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0"/>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0"/>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5" name="Google Shape;10595;p80"/>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0"/>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7" name="Google Shape;10597;p80"/>
          <p:cNvGrpSpPr/>
          <p:nvPr/>
        </p:nvGrpSpPr>
        <p:grpSpPr>
          <a:xfrm>
            <a:off x="7958004" y="3387425"/>
            <a:ext cx="348513" cy="347599"/>
            <a:chOff x="6131900" y="2301825"/>
            <a:chExt cx="295375" cy="294600"/>
          </a:xfrm>
        </p:grpSpPr>
        <p:sp>
          <p:nvSpPr>
            <p:cNvPr id="10598" name="Google Shape;10598;p80"/>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0"/>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0"/>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0"/>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80"/>
          <p:cNvGrpSpPr/>
          <p:nvPr/>
        </p:nvGrpSpPr>
        <p:grpSpPr>
          <a:xfrm>
            <a:off x="5753997" y="1531966"/>
            <a:ext cx="351315" cy="349457"/>
            <a:chOff x="1412450" y="1954475"/>
            <a:chExt cx="297750" cy="296175"/>
          </a:xfrm>
        </p:grpSpPr>
        <p:sp>
          <p:nvSpPr>
            <p:cNvPr id="10603" name="Google Shape;10603;p80"/>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0"/>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5" name="Google Shape;10605;p80"/>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6" name="Google Shape;10606;p80"/>
          <p:cNvGrpSpPr/>
          <p:nvPr/>
        </p:nvGrpSpPr>
        <p:grpSpPr>
          <a:xfrm>
            <a:off x="5753997" y="2424494"/>
            <a:ext cx="351315" cy="351050"/>
            <a:chOff x="1413250" y="2680675"/>
            <a:chExt cx="297750" cy="297525"/>
          </a:xfrm>
        </p:grpSpPr>
        <p:sp>
          <p:nvSpPr>
            <p:cNvPr id="10607" name="Google Shape;10607;p80"/>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0"/>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0"/>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0"/>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1" name="Google Shape;10611;p80"/>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0"/>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0"/>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4" name="Google Shape;10614;p80"/>
          <p:cNvGrpSpPr/>
          <p:nvPr/>
        </p:nvGrpSpPr>
        <p:grpSpPr>
          <a:xfrm>
            <a:off x="6630407" y="2898111"/>
            <a:ext cx="350371" cy="348247"/>
            <a:chOff x="5045775" y="1946400"/>
            <a:chExt cx="296950" cy="295150"/>
          </a:xfrm>
        </p:grpSpPr>
        <p:sp>
          <p:nvSpPr>
            <p:cNvPr id="10615" name="Google Shape;10615;p80"/>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0"/>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80"/>
          <p:cNvGrpSpPr/>
          <p:nvPr/>
        </p:nvGrpSpPr>
        <p:grpSpPr>
          <a:xfrm>
            <a:off x="6629006" y="3406938"/>
            <a:ext cx="353174" cy="308573"/>
            <a:chOff x="5046550" y="2327025"/>
            <a:chExt cx="299325" cy="261525"/>
          </a:xfrm>
        </p:grpSpPr>
        <p:sp>
          <p:nvSpPr>
            <p:cNvPr id="10618" name="Google Shape;10618;p80"/>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0"/>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0"/>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1" name="Google Shape;10621;p80"/>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2" name="Google Shape;10622;p80"/>
          <p:cNvGrpSpPr/>
          <p:nvPr/>
        </p:nvGrpSpPr>
        <p:grpSpPr>
          <a:xfrm>
            <a:off x="7956604" y="3836276"/>
            <a:ext cx="351315" cy="348513"/>
            <a:chOff x="6167350" y="2672800"/>
            <a:chExt cx="297750" cy="295375"/>
          </a:xfrm>
        </p:grpSpPr>
        <p:sp>
          <p:nvSpPr>
            <p:cNvPr id="10623" name="Google Shape;10623;p80"/>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0"/>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0"/>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0"/>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0"/>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80"/>
          <p:cNvGrpSpPr/>
          <p:nvPr/>
        </p:nvGrpSpPr>
        <p:grpSpPr>
          <a:xfrm>
            <a:off x="6197601" y="1531509"/>
            <a:ext cx="347599" cy="350371"/>
            <a:chOff x="1777925" y="1953700"/>
            <a:chExt cx="294600" cy="296950"/>
          </a:xfrm>
        </p:grpSpPr>
        <p:sp>
          <p:nvSpPr>
            <p:cNvPr id="10629" name="Google Shape;10629;p80"/>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0"/>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0"/>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0"/>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80"/>
          <p:cNvGrpSpPr/>
          <p:nvPr/>
        </p:nvGrpSpPr>
        <p:grpSpPr>
          <a:xfrm>
            <a:off x="6213411" y="1984397"/>
            <a:ext cx="315977" cy="347599"/>
            <a:chOff x="1790525" y="2319150"/>
            <a:chExt cx="267800" cy="294600"/>
          </a:xfrm>
        </p:grpSpPr>
        <p:sp>
          <p:nvSpPr>
            <p:cNvPr id="10634" name="Google Shape;10634;p80"/>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0"/>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6" name="Google Shape;10636;p80"/>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7" name="Google Shape;10637;p80"/>
          <p:cNvGrpSpPr/>
          <p:nvPr/>
        </p:nvGrpSpPr>
        <p:grpSpPr>
          <a:xfrm>
            <a:off x="4866386" y="2897963"/>
            <a:ext cx="349457" cy="348542"/>
            <a:chOff x="3599700" y="1954475"/>
            <a:chExt cx="296175" cy="295400"/>
          </a:xfrm>
        </p:grpSpPr>
        <p:sp>
          <p:nvSpPr>
            <p:cNvPr id="10638" name="Google Shape;10638;p80"/>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0"/>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0"/>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80"/>
          <p:cNvGrpSpPr/>
          <p:nvPr/>
        </p:nvGrpSpPr>
        <p:grpSpPr>
          <a:xfrm>
            <a:off x="4867316" y="3387426"/>
            <a:ext cx="347599" cy="347599"/>
            <a:chOff x="3601275" y="2319150"/>
            <a:chExt cx="294600" cy="294600"/>
          </a:xfrm>
        </p:grpSpPr>
        <p:sp>
          <p:nvSpPr>
            <p:cNvPr id="10642" name="Google Shape;10642;p80"/>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0"/>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4" name="Google Shape;10644;p80"/>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5" name="Google Shape;10645;p80"/>
          <p:cNvGrpSpPr/>
          <p:nvPr/>
        </p:nvGrpSpPr>
        <p:grpSpPr>
          <a:xfrm>
            <a:off x="7087019" y="2897521"/>
            <a:ext cx="328071" cy="349427"/>
            <a:chOff x="5421475" y="1945825"/>
            <a:chExt cx="278050" cy="296150"/>
          </a:xfrm>
        </p:grpSpPr>
        <p:sp>
          <p:nvSpPr>
            <p:cNvPr id="10646" name="Google Shape;10646;p80"/>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0"/>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0"/>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0"/>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0"/>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0"/>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0"/>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0"/>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4" name="Google Shape;10654;p80"/>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5" name="Google Shape;10655;p80"/>
          <p:cNvGrpSpPr/>
          <p:nvPr/>
        </p:nvGrpSpPr>
        <p:grpSpPr>
          <a:xfrm>
            <a:off x="7075869" y="3898073"/>
            <a:ext cx="350371" cy="224918"/>
            <a:chOff x="5411225" y="2726350"/>
            <a:chExt cx="296950" cy="190625"/>
          </a:xfrm>
        </p:grpSpPr>
        <p:sp>
          <p:nvSpPr>
            <p:cNvPr id="10656" name="Google Shape;10656;p80"/>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0"/>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80"/>
          <p:cNvGrpSpPr/>
          <p:nvPr/>
        </p:nvGrpSpPr>
        <p:grpSpPr>
          <a:xfrm>
            <a:off x="6185904" y="4287346"/>
            <a:ext cx="351286" cy="326390"/>
            <a:chOff x="6524150" y="1938725"/>
            <a:chExt cx="297725" cy="276625"/>
          </a:xfrm>
        </p:grpSpPr>
        <p:sp>
          <p:nvSpPr>
            <p:cNvPr id="10659" name="Google Shape;10659;p80"/>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0"/>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0"/>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0"/>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80"/>
          <p:cNvGrpSpPr/>
          <p:nvPr/>
        </p:nvGrpSpPr>
        <p:grpSpPr>
          <a:xfrm>
            <a:off x="6637536" y="1531966"/>
            <a:ext cx="350401" cy="349457"/>
            <a:chOff x="2141000" y="1954475"/>
            <a:chExt cx="296975" cy="296175"/>
          </a:xfrm>
        </p:grpSpPr>
        <p:sp>
          <p:nvSpPr>
            <p:cNvPr id="10664" name="Google Shape;10664;p80"/>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0"/>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0"/>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0"/>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80"/>
          <p:cNvGrpSpPr/>
          <p:nvPr/>
        </p:nvGrpSpPr>
        <p:grpSpPr>
          <a:xfrm>
            <a:off x="6631047" y="1983807"/>
            <a:ext cx="363380" cy="348778"/>
            <a:chOff x="2140225" y="2318650"/>
            <a:chExt cx="307975" cy="295600"/>
          </a:xfrm>
        </p:grpSpPr>
        <p:sp>
          <p:nvSpPr>
            <p:cNvPr id="10669" name="Google Shape;10669;p80"/>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0"/>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80"/>
          <p:cNvGrpSpPr/>
          <p:nvPr/>
        </p:nvGrpSpPr>
        <p:grpSpPr>
          <a:xfrm>
            <a:off x="6636607" y="2425305"/>
            <a:ext cx="352259" cy="349427"/>
            <a:chOff x="2139425" y="2682250"/>
            <a:chExt cx="298550" cy="296150"/>
          </a:xfrm>
        </p:grpSpPr>
        <p:sp>
          <p:nvSpPr>
            <p:cNvPr id="10672" name="Google Shape;10672;p80"/>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0"/>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0"/>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0"/>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80"/>
          <p:cNvGrpSpPr/>
          <p:nvPr/>
        </p:nvGrpSpPr>
        <p:grpSpPr>
          <a:xfrm>
            <a:off x="5301219" y="2939791"/>
            <a:ext cx="350401" cy="264888"/>
            <a:chOff x="3962775" y="1990700"/>
            <a:chExt cx="296975" cy="224500"/>
          </a:xfrm>
        </p:grpSpPr>
        <p:sp>
          <p:nvSpPr>
            <p:cNvPr id="10677" name="Google Shape;10677;p80"/>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0"/>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0"/>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0"/>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80"/>
          <p:cNvGrpSpPr/>
          <p:nvPr/>
        </p:nvGrpSpPr>
        <p:grpSpPr>
          <a:xfrm>
            <a:off x="5301691" y="3386497"/>
            <a:ext cx="349457" cy="349457"/>
            <a:chOff x="3963575" y="2317575"/>
            <a:chExt cx="296175" cy="296175"/>
          </a:xfrm>
        </p:grpSpPr>
        <p:sp>
          <p:nvSpPr>
            <p:cNvPr id="10682" name="Google Shape;10682;p80"/>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0"/>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0"/>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0"/>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0"/>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0"/>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0"/>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0"/>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0"/>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0"/>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0"/>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0"/>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0"/>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0"/>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0"/>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0"/>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80"/>
          <p:cNvGrpSpPr/>
          <p:nvPr/>
        </p:nvGrpSpPr>
        <p:grpSpPr>
          <a:xfrm>
            <a:off x="5301691" y="3836276"/>
            <a:ext cx="349457" cy="348513"/>
            <a:chOff x="3962775" y="2683025"/>
            <a:chExt cx="296175" cy="295375"/>
          </a:xfrm>
        </p:grpSpPr>
        <p:sp>
          <p:nvSpPr>
            <p:cNvPr id="10699" name="Google Shape;10699;p80"/>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0"/>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0"/>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2" name="Google Shape;10702;p80"/>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3" name="Google Shape;10703;p80"/>
          <p:cNvGrpSpPr/>
          <p:nvPr/>
        </p:nvGrpSpPr>
        <p:grpSpPr>
          <a:xfrm>
            <a:off x="7516228" y="3386968"/>
            <a:ext cx="348513" cy="348513"/>
            <a:chOff x="5775900" y="2308125"/>
            <a:chExt cx="295375" cy="295375"/>
          </a:xfrm>
        </p:grpSpPr>
        <p:sp>
          <p:nvSpPr>
            <p:cNvPr id="10704" name="Google Shape;10704;p80"/>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0"/>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0"/>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0"/>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0"/>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80"/>
          <p:cNvGrpSpPr/>
          <p:nvPr/>
        </p:nvGrpSpPr>
        <p:grpSpPr>
          <a:xfrm>
            <a:off x="7537142" y="3835804"/>
            <a:ext cx="306686" cy="349457"/>
            <a:chOff x="5794025" y="2673575"/>
            <a:chExt cx="259925" cy="296175"/>
          </a:xfrm>
        </p:grpSpPr>
        <p:sp>
          <p:nvSpPr>
            <p:cNvPr id="10710" name="Google Shape;10710;p80"/>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0"/>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2" name="Google Shape;10712;p80"/>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16" name="Shape 10716"/>
        <p:cNvGrpSpPr/>
        <p:nvPr/>
      </p:nvGrpSpPr>
      <p:grpSpPr>
        <a:xfrm>
          <a:off x="0" y="0"/>
          <a:ext cx="0" cy="0"/>
          <a:chOff x="0" y="0"/>
          <a:chExt cx="0" cy="0"/>
        </a:xfrm>
      </p:grpSpPr>
      <p:sp>
        <p:nvSpPr>
          <p:cNvPr id="10717" name="Google Shape;10717;p8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718" name="Google Shape;10718;p8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719" name="Google Shape;10719;p81"/>
          <p:cNvGrpSpPr/>
          <p:nvPr/>
        </p:nvGrpSpPr>
        <p:grpSpPr>
          <a:xfrm>
            <a:off x="882957" y="1534450"/>
            <a:ext cx="292442" cy="355741"/>
            <a:chOff x="-35830350" y="1912725"/>
            <a:chExt cx="241050" cy="293225"/>
          </a:xfrm>
        </p:grpSpPr>
        <p:sp>
          <p:nvSpPr>
            <p:cNvPr id="10720" name="Google Shape;10720;p81"/>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1"/>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81"/>
          <p:cNvGrpSpPr/>
          <p:nvPr/>
        </p:nvGrpSpPr>
        <p:grpSpPr>
          <a:xfrm>
            <a:off x="851444" y="1994048"/>
            <a:ext cx="355468" cy="353587"/>
            <a:chOff x="-35854750" y="2272675"/>
            <a:chExt cx="293000" cy="291450"/>
          </a:xfrm>
        </p:grpSpPr>
        <p:sp>
          <p:nvSpPr>
            <p:cNvPr id="10723" name="Google Shape;10723;p81"/>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1"/>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1"/>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81"/>
          <p:cNvGrpSpPr/>
          <p:nvPr/>
        </p:nvGrpSpPr>
        <p:grpSpPr>
          <a:xfrm>
            <a:off x="850958" y="2448634"/>
            <a:ext cx="356438" cy="354558"/>
            <a:chOff x="-35853975" y="2631825"/>
            <a:chExt cx="293800" cy="292250"/>
          </a:xfrm>
        </p:grpSpPr>
        <p:sp>
          <p:nvSpPr>
            <p:cNvPr id="10727" name="Google Shape;10727;p81"/>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1"/>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1"/>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1"/>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1"/>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81"/>
          <p:cNvGrpSpPr/>
          <p:nvPr/>
        </p:nvGrpSpPr>
        <p:grpSpPr>
          <a:xfrm>
            <a:off x="3089562" y="1535527"/>
            <a:ext cx="353587" cy="353587"/>
            <a:chOff x="-34032200" y="1916675"/>
            <a:chExt cx="291450" cy="291450"/>
          </a:xfrm>
        </p:grpSpPr>
        <p:sp>
          <p:nvSpPr>
            <p:cNvPr id="10733" name="Google Shape;10733;p81"/>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1"/>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1"/>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1"/>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7" name="Google Shape;10737;p81"/>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8" name="Google Shape;10738;p81"/>
          <p:cNvGrpSpPr/>
          <p:nvPr/>
        </p:nvGrpSpPr>
        <p:grpSpPr>
          <a:xfrm>
            <a:off x="3089092" y="2448634"/>
            <a:ext cx="354527" cy="354558"/>
            <a:chOff x="-34032200" y="2634975"/>
            <a:chExt cx="292225" cy="292250"/>
          </a:xfrm>
        </p:grpSpPr>
        <p:sp>
          <p:nvSpPr>
            <p:cNvPr id="10739" name="Google Shape;10739;p81"/>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1"/>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1"/>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81"/>
          <p:cNvGrpSpPr/>
          <p:nvPr/>
        </p:nvGrpSpPr>
        <p:grpSpPr>
          <a:xfrm>
            <a:off x="1739487" y="2914882"/>
            <a:ext cx="358379" cy="354527"/>
            <a:chOff x="-32245875" y="1938725"/>
            <a:chExt cx="295400" cy="292225"/>
          </a:xfrm>
        </p:grpSpPr>
        <p:sp>
          <p:nvSpPr>
            <p:cNvPr id="10743" name="Google Shape;10743;p81"/>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1"/>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1"/>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81"/>
          <p:cNvGrpSpPr/>
          <p:nvPr/>
        </p:nvGrpSpPr>
        <p:grpSpPr>
          <a:xfrm>
            <a:off x="1736150" y="3384280"/>
            <a:ext cx="365052" cy="352162"/>
            <a:chOff x="-32243500" y="2299850"/>
            <a:chExt cx="300900" cy="290275"/>
          </a:xfrm>
        </p:grpSpPr>
        <p:sp>
          <p:nvSpPr>
            <p:cNvPr id="10747" name="Google Shape;10747;p81"/>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1"/>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9" name="Google Shape;10749;p81"/>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0" name="Google Shape;10750;p81"/>
          <p:cNvGrpSpPr/>
          <p:nvPr/>
        </p:nvGrpSpPr>
        <p:grpSpPr>
          <a:xfrm>
            <a:off x="1299432" y="1534571"/>
            <a:ext cx="354527" cy="355498"/>
            <a:chOff x="-35495600" y="1912725"/>
            <a:chExt cx="292225" cy="293025"/>
          </a:xfrm>
        </p:grpSpPr>
        <p:sp>
          <p:nvSpPr>
            <p:cNvPr id="10751" name="Google Shape;10751;p81"/>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1"/>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1"/>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4" name="Google Shape;10754;p81"/>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5" name="Google Shape;10755;p81"/>
          <p:cNvGrpSpPr/>
          <p:nvPr/>
        </p:nvGrpSpPr>
        <p:grpSpPr>
          <a:xfrm>
            <a:off x="1299432" y="2449119"/>
            <a:ext cx="354527" cy="353587"/>
            <a:chOff x="-35495600" y="2631825"/>
            <a:chExt cx="292225" cy="291450"/>
          </a:xfrm>
        </p:grpSpPr>
        <p:sp>
          <p:nvSpPr>
            <p:cNvPr id="10756" name="Google Shape;10756;p81"/>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1"/>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1"/>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1"/>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81"/>
          <p:cNvGrpSpPr/>
          <p:nvPr/>
        </p:nvGrpSpPr>
        <p:grpSpPr>
          <a:xfrm>
            <a:off x="3537081" y="1535527"/>
            <a:ext cx="353587" cy="353587"/>
            <a:chOff x="-33673825" y="1916675"/>
            <a:chExt cx="291450" cy="291450"/>
          </a:xfrm>
        </p:grpSpPr>
        <p:sp>
          <p:nvSpPr>
            <p:cNvPr id="10761" name="Google Shape;10761;p81"/>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1"/>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1"/>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1"/>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81"/>
          <p:cNvGrpSpPr/>
          <p:nvPr/>
        </p:nvGrpSpPr>
        <p:grpSpPr>
          <a:xfrm>
            <a:off x="3534700" y="1993107"/>
            <a:ext cx="358349" cy="355468"/>
            <a:chOff x="-33676975" y="2275050"/>
            <a:chExt cx="295375" cy="293000"/>
          </a:xfrm>
        </p:grpSpPr>
        <p:sp>
          <p:nvSpPr>
            <p:cNvPr id="10766" name="Google Shape;10766;p81"/>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1"/>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1"/>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81"/>
          <p:cNvGrpSpPr/>
          <p:nvPr/>
        </p:nvGrpSpPr>
        <p:grpSpPr>
          <a:xfrm>
            <a:off x="3537081" y="2448406"/>
            <a:ext cx="353587" cy="355013"/>
            <a:chOff x="-33673825" y="2634975"/>
            <a:chExt cx="291450" cy="292625"/>
          </a:xfrm>
        </p:grpSpPr>
        <p:sp>
          <p:nvSpPr>
            <p:cNvPr id="10770" name="Google Shape;10770;p81"/>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1"/>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1"/>
          <p:cNvGrpSpPr/>
          <p:nvPr/>
        </p:nvGrpSpPr>
        <p:grpSpPr>
          <a:xfrm>
            <a:off x="2205089" y="2915322"/>
            <a:ext cx="329687" cy="353648"/>
            <a:chOff x="-31874100" y="1939525"/>
            <a:chExt cx="271750" cy="291500"/>
          </a:xfrm>
        </p:grpSpPr>
        <p:sp>
          <p:nvSpPr>
            <p:cNvPr id="10773" name="Google Shape;10773;p81"/>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1"/>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5" name="Google Shape;10775;p81"/>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6" name="Google Shape;10776;p81"/>
          <p:cNvGrpSpPr/>
          <p:nvPr/>
        </p:nvGrpSpPr>
        <p:grpSpPr>
          <a:xfrm>
            <a:off x="2186451" y="3844343"/>
            <a:ext cx="366963" cy="352768"/>
            <a:chOff x="-31889075" y="2658950"/>
            <a:chExt cx="302475" cy="290775"/>
          </a:xfrm>
        </p:grpSpPr>
        <p:sp>
          <p:nvSpPr>
            <p:cNvPr id="10777" name="Google Shape;10777;p81"/>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1"/>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9" name="Google Shape;10779;p81"/>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0" name="Google Shape;10780;p81"/>
          <p:cNvGrpSpPr/>
          <p:nvPr/>
        </p:nvGrpSpPr>
        <p:grpSpPr>
          <a:xfrm>
            <a:off x="1747421" y="1534571"/>
            <a:ext cx="354527" cy="355498"/>
            <a:chOff x="-35136450" y="1912725"/>
            <a:chExt cx="292225" cy="293025"/>
          </a:xfrm>
        </p:grpSpPr>
        <p:sp>
          <p:nvSpPr>
            <p:cNvPr id="10781" name="Google Shape;10781;p81"/>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1"/>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1"/>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81"/>
          <p:cNvGrpSpPr/>
          <p:nvPr/>
        </p:nvGrpSpPr>
        <p:grpSpPr>
          <a:xfrm>
            <a:off x="1747891" y="1993790"/>
            <a:ext cx="353587" cy="354103"/>
            <a:chOff x="-35134875" y="2272675"/>
            <a:chExt cx="291450" cy="291875"/>
          </a:xfrm>
        </p:grpSpPr>
        <p:sp>
          <p:nvSpPr>
            <p:cNvPr id="10785" name="Google Shape;10785;p81"/>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1"/>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1"/>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1"/>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81"/>
          <p:cNvGrpSpPr/>
          <p:nvPr/>
        </p:nvGrpSpPr>
        <p:grpSpPr>
          <a:xfrm>
            <a:off x="1789458" y="2449119"/>
            <a:ext cx="270453" cy="353587"/>
            <a:chOff x="-35101800" y="2631050"/>
            <a:chExt cx="222925" cy="291450"/>
          </a:xfrm>
        </p:grpSpPr>
        <p:sp>
          <p:nvSpPr>
            <p:cNvPr id="10790" name="Google Shape;10790;p81"/>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1"/>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1"/>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1"/>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4" name="Google Shape;10794;p81"/>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5" name="Google Shape;10795;p81"/>
          <p:cNvGrpSpPr/>
          <p:nvPr/>
        </p:nvGrpSpPr>
        <p:grpSpPr>
          <a:xfrm>
            <a:off x="3977510" y="1993107"/>
            <a:ext cx="353587" cy="355468"/>
            <a:chOff x="-33314675" y="2275050"/>
            <a:chExt cx="291450" cy="293000"/>
          </a:xfrm>
        </p:grpSpPr>
        <p:sp>
          <p:nvSpPr>
            <p:cNvPr id="10796" name="Google Shape;10796;p81"/>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1"/>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1"/>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9" name="Google Shape;10799;p81"/>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0" name="Google Shape;10800;p81"/>
          <p:cNvGrpSpPr/>
          <p:nvPr/>
        </p:nvGrpSpPr>
        <p:grpSpPr>
          <a:xfrm>
            <a:off x="2639701" y="2915367"/>
            <a:ext cx="353587" cy="353557"/>
            <a:chOff x="-31523625" y="1939525"/>
            <a:chExt cx="291450" cy="291425"/>
          </a:xfrm>
        </p:grpSpPr>
        <p:sp>
          <p:nvSpPr>
            <p:cNvPr id="10801" name="Google Shape;10801;p81"/>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1"/>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1"/>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1"/>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1"/>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1"/>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1"/>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1"/>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1"/>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1"/>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1"/>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81"/>
          <p:cNvGrpSpPr/>
          <p:nvPr/>
        </p:nvGrpSpPr>
        <p:grpSpPr>
          <a:xfrm>
            <a:off x="2638746" y="3383568"/>
            <a:ext cx="355498" cy="353587"/>
            <a:chOff x="-31523625" y="2298675"/>
            <a:chExt cx="293025" cy="291450"/>
          </a:xfrm>
        </p:grpSpPr>
        <p:sp>
          <p:nvSpPr>
            <p:cNvPr id="10813" name="Google Shape;10813;p81"/>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1"/>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1"/>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6" name="Google Shape;10816;p81"/>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1"/>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8" name="Google Shape;10818;p81"/>
          <p:cNvGrpSpPr/>
          <p:nvPr/>
        </p:nvGrpSpPr>
        <p:grpSpPr>
          <a:xfrm>
            <a:off x="2205934" y="1535542"/>
            <a:ext cx="331598" cy="353557"/>
            <a:chOff x="-34767825" y="1914325"/>
            <a:chExt cx="273325" cy="291425"/>
          </a:xfrm>
        </p:grpSpPr>
        <p:sp>
          <p:nvSpPr>
            <p:cNvPr id="10819" name="Google Shape;10819;p81"/>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1"/>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1"/>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81"/>
          <p:cNvGrpSpPr/>
          <p:nvPr/>
        </p:nvGrpSpPr>
        <p:grpSpPr>
          <a:xfrm>
            <a:off x="2193513" y="1993092"/>
            <a:ext cx="356438" cy="355498"/>
            <a:chOff x="-34778075" y="2272675"/>
            <a:chExt cx="293800" cy="293025"/>
          </a:xfrm>
        </p:grpSpPr>
        <p:sp>
          <p:nvSpPr>
            <p:cNvPr id="10823" name="Google Shape;10823;p81"/>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1"/>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1"/>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81"/>
          <p:cNvGrpSpPr/>
          <p:nvPr/>
        </p:nvGrpSpPr>
        <p:grpSpPr>
          <a:xfrm>
            <a:off x="2194939" y="2449119"/>
            <a:ext cx="353587" cy="353587"/>
            <a:chOff x="-34776500" y="2631825"/>
            <a:chExt cx="291450" cy="291450"/>
          </a:xfrm>
        </p:grpSpPr>
        <p:sp>
          <p:nvSpPr>
            <p:cNvPr id="10827" name="Google Shape;10827;p81"/>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1"/>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1"/>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81"/>
          <p:cNvGrpSpPr/>
          <p:nvPr/>
        </p:nvGrpSpPr>
        <p:grpSpPr>
          <a:xfrm>
            <a:off x="853628" y="2912973"/>
            <a:ext cx="354527" cy="358349"/>
            <a:chOff x="-32956300" y="1915900"/>
            <a:chExt cx="292225" cy="295375"/>
          </a:xfrm>
        </p:grpSpPr>
        <p:sp>
          <p:nvSpPr>
            <p:cNvPr id="10831" name="Google Shape;10831;p81"/>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1"/>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3" name="Google Shape;10833;p81"/>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1"/>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5" name="Google Shape;10835;p81"/>
          <p:cNvGrpSpPr/>
          <p:nvPr/>
        </p:nvGrpSpPr>
        <p:grpSpPr>
          <a:xfrm>
            <a:off x="3081101" y="2915367"/>
            <a:ext cx="356438" cy="353557"/>
            <a:chOff x="-31166825" y="1939525"/>
            <a:chExt cx="293800" cy="291425"/>
          </a:xfrm>
        </p:grpSpPr>
        <p:sp>
          <p:nvSpPr>
            <p:cNvPr id="10836" name="Google Shape;10836;p81"/>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1"/>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1"/>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1"/>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1"/>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1"/>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1"/>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1"/>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1"/>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1"/>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1"/>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81"/>
          <p:cNvGrpSpPr/>
          <p:nvPr/>
        </p:nvGrpSpPr>
        <p:grpSpPr>
          <a:xfrm>
            <a:off x="3082057" y="3383295"/>
            <a:ext cx="354527" cy="354133"/>
            <a:chOff x="-31165250" y="2298675"/>
            <a:chExt cx="292225" cy="291900"/>
          </a:xfrm>
        </p:grpSpPr>
        <p:sp>
          <p:nvSpPr>
            <p:cNvPr id="10848" name="Google Shape;10848;p81"/>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1"/>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1"/>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81"/>
          <p:cNvGrpSpPr/>
          <p:nvPr/>
        </p:nvGrpSpPr>
        <p:grpSpPr>
          <a:xfrm>
            <a:off x="3082542" y="3843949"/>
            <a:ext cx="353557" cy="353557"/>
            <a:chOff x="-31164450" y="2657050"/>
            <a:chExt cx="291425" cy="291425"/>
          </a:xfrm>
        </p:grpSpPr>
        <p:sp>
          <p:nvSpPr>
            <p:cNvPr id="10852" name="Google Shape;10852;p81"/>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1"/>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1"/>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1"/>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6" name="Google Shape;10856;p81"/>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7" name="Google Shape;10857;p81"/>
          <p:cNvGrpSpPr/>
          <p:nvPr/>
        </p:nvGrpSpPr>
        <p:grpSpPr>
          <a:xfrm>
            <a:off x="2632987" y="1535178"/>
            <a:ext cx="358349" cy="354285"/>
            <a:chOff x="-34421275" y="1912725"/>
            <a:chExt cx="295375" cy="292025"/>
          </a:xfrm>
        </p:grpSpPr>
        <p:sp>
          <p:nvSpPr>
            <p:cNvPr id="10858" name="Google Shape;10858;p81"/>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1"/>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81"/>
          <p:cNvGrpSpPr/>
          <p:nvPr/>
        </p:nvGrpSpPr>
        <p:grpSpPr>
          <a:xfrm>
            <a:off x="2632032" y="1993093"/>
            <a:ext cx="360260" cy="355498"/>
            <a:chOff x="-34418125" y="2271100"/>
            <a:chExt cx="296950" cy="293025"/>
          </a:xfrm>
        </p:grpSpPr>
        <p:sp>
          <p:nvSpPr>
            <p:cNvPr id="10861" name="Google Shape;10861;p81"/>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1"/>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1"/>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1"/>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1"/>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81"/>
          <p:cNvGrpSpPr/>
          <p:nvPr/>
        </p:nvGrpSpPr>
        <p:grpSpPr>
          <a:xfrm>
            <a:off x="2632987" y="2449119"/>
            <a:ext cx="358349" cy="353587"/>
            <a:chOff x="-34421275" y="2631050"/>
            <a:chExt cx="295375" cy="291450"/>
          </a:xfrm>
        </p:grpSpPr>
        <p:sp>
          <p:nvSpPr>
            <p:cNvPr id="10867" name="Google Shape;10867;p81"/>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1"/>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1"/>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1"/>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1" name="Google Shape;10871;p81"/>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1"/>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1"/>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4" name="Google Shape;10874;p81"/>
          <p:cNvGrpSpPr/>
          <p:nvPr/>
        </p:nvGrpSpPr>
        <p:grpSpPr>
          <a:xfrm>
            <a:off x="3537620" y="2915837"/>
            <a:ext cx="353587" cy="352617"/>
            <a:chOff x="-30805300" y="1938725"/>
            <a:chExt cx="291450" cy="290650"/>
          </a:xfrm>
        </p:grpSpPr>
        <p:sp>
          <p:nvSpPr>
            <p:cNvPr id="10875" name="Google Shape;10875;p81"/>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1"/>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81"/>
          <p:cNvGrpSpPr/>
          <p:nvPr/>
        </p:nvGrpSpPr>
        <p:grpSpPr>
          <a:xfrm>
            <a:off x="3538105" y="3383765"/>
            <a:ext cx="352617" cy="353193"/>
            <a:chOff x="-30805300" y="2298675"/>
            <a:chExt cx="290650" cy="291125"/>
          </a:xfrm>
        </p:grpSpPr>
        <p:sp>
          <p:nvSpPr>
            <p:cNvPr id="10878" name="Google Shape;10878;p81"/>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1"/>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1"/>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1"/>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81"/>
          <p:cNvGrpSpPr/>
          <p:nvPr/>
        </p:nvGrpSpPr>
        <p:grpSpPr>
          <a:xfrm>
            <a:off x="3537635" y="3843949"/>
            <a:ext cx="353557" cy="353557"/>
            <a:chOff x="-30806075" y="2657050"/>
            <a:chExt cx="291425" cy="291425"/>
          </a:xfrm>
        </p:grpSpPr>
        <p:sp>
          <p:nvSpPr>
            <p:cNvPr id="10883" name="Google Shape;10883;p81"/>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1"/>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1"/>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81"/>
          <p:cNvGrpSpPr/>
          <p:nvPr/>
        </p:nvGrpSpPr>
        <p:grpSpPr>
          <a:xfrm>
            <a:off x="2639681" y="4301756"/>
            <a:ext cx="353557" cy="353557"/>
            <a:chOff x="-30064925" y="2332550"/>
            <a:chExt cx="291425" cy="291425"/>
          </a:xfrm>
        </p:grpSpPr>
        <p:sp>
          <p:nvSpPr>
            <p:cNvPr id="10887" name="Google Shape;10887;p81"/>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1"/>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1"/>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81"/>
          <p:cNvGrpSpPr/>
          <p:nvPr/>
        </p:nvGrpSpPr>
        <p:grpSpPr>
          <a:xfrm>
            <a:off x="3983068" y="2911256"/>
            <a:ext cx="348855" cy="347879"/>
            <a:chOff x="2821450" y="2957850"/>
            <a:chExt cx="259275" cy="258550"/>
          </a:xfrm>
        </p:grpSpPr>
        <p:sp>
          <p:nvSpPr>
            <p:cNvPr id="10891" name="Google Shape;10891;p81"/>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1"/>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1"/>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894" name="Google Shape;10894;p81"/>
          <p:cNvGrpSpPr/>
          <p:nvPr/>
        </p:nvGrpSpPr>
        <p:grpSpPr>
          <a:xfrm>
            <a:off x="4858100" y="1532274"/>
            <a:ext cx="361090" cy="361090"/>
            <a:chOff x="-57970450" y="1903275"/>
            <a:chExt cx="318225" cy="318225"/>
          </a:xfrm>
        </p:grpSpPr>
        <p:sp>
          <p:nvSpPr>
            <p:cNvPr id="10895" name="Google Shape;10895;p81"/>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1"/>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1"/>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1"/>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81"/>
          <p:cNvGrpSpPr/>
          <p:nvPr/>
        </p:nvGrpSpPr>
        <p:grpSpPr>
          <a:xfrm>
            <a:off x="4880000" y="2008231"/>
            <a:ext cx="317290" cy="359303"/>
            <a:chOff x="-57950750" y="2296300"/>
            <a:chExt cx="279625" cy="316650"/>
          </a:xfrm>
        </p:grpSpPr>
        <p:sp>
          <p:nvSpPr>
            <p:cNvPr id="10900" name="Google Shape;10900;p81"/>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1"/>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1"/>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1"/>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1"/>
          <p:cNvGrpSpPr/>
          <p:nvPr/>
        </p:nvGrpSpPr>
        <p:grpSpPr>
          <a:xfrm>
            <a:off x="4858214" y="2459907"/>
            <a:ext cx="360863" cy="360211"/>
            <a:chOff x="-57969675" y="2687750"/>
            <a:chExt cx="318025" cy="317450"/>
          </a:xfrm>
        </p:grpSpPr>
        <p:sp>
          <p:nvSpPr>
            <p:cNvPr id="10905" name="Google Shape;10905;p81"/>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1"/>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1"/>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1"/>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81"/>
          <p:cNvGrpSpPr/>
          <p:nvPr/>
        </p:nvGrpSpPr>
        <p:grpSpPr>
          <a:xfrm>
            <a:off x="7067397" y="1532274"/>
            <a:ext cx="363785" cy="361090"/>
            <a:chOff x="-56012425" y="1903275"/>
            <a:chExt cx="320600" cy="318225"/>
          </a:xfrm>
        </p:grpSpPr>
        <p:sp>
          <p:nvSpPr>
            <p:cNvPr id="10910" name="Google Shape;10910;p81"/>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1"/>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81"/>
          <p:cNvGrpSpPr/>
          <p:nvPr/>
        </p:nvGrpSpPr>
        <p:grpSpPr>
          <a:xfrm>
            <a:off x="7068290" y="2006443"/>
            <a:ext cx="361998" cy="361998"/>
            <a:chOff x="-56010850" y="2294725"/>
            <a:chExt cx="319025" cy="319025"/>
          </a:xfrm>
        </p:grpSpPr>
        <p:sp>
          <p:nvSpPr>
            <p:cNvPr id="10913" name="Google Shape;10913;p81"/>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1"/>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1"/>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1"/>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1"/>
          <p:cNvGrpSpPr/>
          <p:nvPr/>
        </p:nvGrpSpPr>
        <p:grpSpPr>
          <a:xfrm>
            <a:off x="7068305" y="2459027"/>
            <a:ext cx="361969" cy="361090"/>
            <a:chOff x="-56010050" y="2686975"/>
            <a:chExt cx="319000" cy="318225"/>
          </a:xfrm>
        </p:grpSpPr>
        <p:sp>
          <p:nvSpPr>
            <p:cNvPr id="10918" name="Google Shape;10918;p81"/>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1"/>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1"/>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1"/>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81"/>
          <p:cNvGrpSpPr/>
          <p:nvPr/>
        </p:nvGrpSpPr>
        <p:grpSpPr>
          <a:xfrm>
            <a:off x="5753801" y="2911936"/>
            <a:ext cx="361998" cy="361090"/>
            <a:chOff x="-54081175" y="1903275"/>
            <a:chExt cx="319025" cy="318225"/>
          </a:xfrm>
        </p:grpSpPr>
        <p:sp>
          <p:nvSpPr>
            <p:cNvPr id="10923" name="Google Shape;10923;p81"/>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1"/>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81"/>
          <p:cNvGrpSpPr/>
          <p:nvPr/>
        </p:nvGrpSpPr>
        <p:grpSpPr>
          <a:xfrm>
            <a:off x="5776154" y="3365399"/>
            <a:ext cx="317290" cy="360211"/>
            <a:chOff x="-54063050" y="2296300"/>
            <a:chExt cx="279625" cy="317450"/>
          </a:xfrm>
        </p:grpSpPr>
        <p:sp>
          <p:nvSpPr>
            <p:cNvPr id="10926" name="Google Shape;10926;p81"/>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1"/>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1"/>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1"/>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81"/>
          <p:cNvGrpSpPr/>
          <p:nvPr/>
        </p:nvGrpSpPr>
        <p:grpSpPr>
          <a:xfrm>
            <a:off x="5776154" y="3829461"/>
            <a:ext cx="317290" cy="361033"/>
            <a:chOff x="-54061475" y="2685450"/>
            <a:chExt cx="279625" cy="318175"/>
          </a:xfrm>
        </p:grpSpPr>
        <p:sp>
          <p:nvSpPr>
            <p:cNvPr id="10931" name="Google Shape;10931;p81"/>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1"/>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1"/>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1"/>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81"/>
          <p:cNvGrpSpPr/>
          <p:nvPr/>
        </p:nvGrpSpPr>
        <p:grpSpPr>
          <a:xfrm>
            <a:off x="8029690" y="2921780"/>
            <a:ext cx="275278" cy="361969"/>
            <a:chOff x="-52074300" y="1911950"/>
            <a:chExt cx="242600" cy="319000"/>
          </a:xfrm>
        </p:grpSpPr>
        <p:sp>
          <p:nvSpPr>
            <p:cNvPr id="10936" name="Google Shape;10936;p81"/>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1"/>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1"/>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1"/>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81"/>
          <p:cNvGrpSpPr/>
          <p:nvPr/>
        </p:nvGrpSpPr>
        <p:grpSpPr>
          <a:xfrm>
            <a:off x="5287689" y="1533182"/>
            <a:ext cx="361998" cy="361090"/>
            <a:chOff x="-57578225" y="1904075"/>
            <a:chExt cx="319025" cy="318225"/>
          </a:xfrm>
        </p:grpSpPr>
        <p:sp>
          <p:nvSpPr>
            <p:cNvPr id="10941" name="Google Shape;10941;p81"/>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1"/>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1"/>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1"/>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81"/>
          <p:cNvGrpSpPr/>
          <p:nvPr/>
        </p:nvGrpSpPr>
        <p:grpSpPr>
          <a:xfrm>
            <a:off x="5310042" y="2006443"/>
            <a:ext cx="317290" cy="361090"/>
            <a:chOff x="-57558525" y="2294725"/>
            <a:chExt cx="279625" cy="318225"/>
          </a:xfrm>
        </p:grpSpPr>
        <p:sp>
          <p:nvSpPr>
            <p:cNvPr id="10946" name="Google Shape;10946;p81"/>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1"/>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1"/>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1"/>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1"/>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81"/>
          <p:cNvGrpSpPr/>
          <p:nvPr/>
        </p:nvGrpSpPr>
        <p:grpSpPr>
          <a:xfrm>
            <a:off x="5285901" y="2459027"/>
            <a:ext cx="365572" cy="361969"/>
            <a:chOff x="-57579800" y="2686975"/>
            <a:chExt cx="322175" cy="319000"/>
          </a:xfrm>
        </p:grpSpPr>
        <p:sp>
          <p:nvSpPr>
            <p:cNvPr id="10952" name="Google Shape;10952;p81"/>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1"/>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81"/>
          <p:cNvGrpSpPr/>
          <p:nvPr/>
        </p:nvGrpSpPr>
        <p:grpSpPr>
          <a:xfrm>
            <a:off x="7510682" y="2006443"/>
            <a:ext cx="367359" cy="361090"/>
            <a:chOff x="-55620975" y="2294725"/>
            <a:chExt cx="323750" cy="318225"/>
          </a:xfrm>
        </p:grpSpPr>
        <p:sp>
          <p:nvSpPr>
            <p:cNvPr id="10955" name="Google Shape;10955;p81"/>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1"/>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1"/>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1"/>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1"/>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1"/>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81"/>
          <p:cNvGrpSpPr/>
          <p:nvPr/>
        </p:nvGrpSpPr>
        <p:grpSpPr>
          <a:xfrm>
            <a:off x="7512923" y="2458942"/>
            <a:ext cx="362877" cy="361175"/>
            <a:chOff x="-55620175" y="2686900"/>
            <a:chExt cx="319800" cy="318300"/>
          </a:xfrm>
        </p:grpSpPr>
        <p:sp>
          <p:nvSpPr>
            <p:cNvPr id="10962" name="Google Shape;10962;p81"/>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1"/>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1"/>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1"/>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81"/>
          <p:cNvGrpSpPr/>
          <p:nvPr/>
        </p:nvGrpSpPr>
        <p:grpSpPr>
          <a:xfrm>
            <a:off x="6198887" y="2911936"/>
            <a:ext cx="361969" cy="361090"/>
            <a:chOff x="-53690500" y="1903275"/>
            <a:chExt cx="319000" cy="318225"/>
          </a:xfrm>
        </p:grpSpPr>
        <p:sp>
          <p:nvSpPr>
            <p:cNvPr id="10967" name="Google Shape;10967;p81"/>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1"/>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1"/>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1"/>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81"/>
          <p:cNvGrpSpPr/>
          <p:nvPr/>
        </p:nvGrpSpPr>
        <p:grpSpPr>
          <a:xfrm>
            <a:off x="6221226" y="3365399"/>
            <a:ext cx="317290" cy="359303"/>
            <a:chOff x="-53670800" y="2296300"/>
            <a:chExt cx="279625" cy="316650"/>
          </a:xfrm>
        </p:grpSpPr>
        <p:sp>
          <p:nvSpPr>
            <p:cNvPr id="10972" name="Google Shape;10972;p81"/>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1"/>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1"/>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1"/>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81"/>
          <p:cNvGrpSpPr/>
          <p:nvPr/>
        </p:nvGrpSpPr>
        <p:grpSpPr>
          <a:xfrm>
            <a:off x="6198887" y="3830738"/>
            <a:ext cx="361969" cy="361544"/>
            <a:chOff x="-53690500" y="2686575"/>
            <a:chExt cx="319000" cy="318625"/>
          </a:xfrm>
        </p:grpSpPr>
        <p:sp>
          <p:nvSpPr>
            <p:cNvPr id="10977" name="Google Shape;10977;p81"/>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1"/>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1"/>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1"/>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81"/>
          <p:cNvGrpSpPr/>
          <p:nvPr/>
        </p:nvGrpSpPr>
        <p:grpSpPr>
          <a:xfrm>
            <a:off x="8008669" y="3373598"/>
            <a:ext cx="317319" cy="360948"/>
            <a:chOff x="-52092425" y="2303525"/>
            <a:chExt cx="279650" cy="318100"/>
          </a:xfrm>
        </p:grpSpPr>
        <p:sp>
          <p:nvSpPr>
            <p:cNvPr id="10982" name="Google Shape;10982;p81"/>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1"/>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1"/>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1"/>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1"/>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81"/>
          <p:cNvGrpSpPr/>
          <p:nvPr/>
        </p:nvGrpSpPr>
        <p:grpSpPr>
          <a:xfrm>
            <a:off x="5727728" y="1534061"/>
            <a:ext cx="363756" cy="361090"/>
            <a:chOff x="-57189125" y="1904850"/>
            <a:chExt cx="320575" cy="318225"/>
          </a:xfrm>
        </p:grpSpPr>
        <p:sp>
          <p:nvSpPr>
            <p:cNvPr id="10988" name="Google Shape;10988;p81"/>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1"/>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1"/>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1"/>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1"/>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81"/>
          <p:cNvGrpSpPr/>
          <p:nvPr/>
        </p:nvGrpSpPr>
        <p:grpSpPr>
          <a:xfrm>
            <a:off x="5728621" y="2028797"/>
            <a:ext cx="361969" cy="316411"/>
            <a:chOff x="-57187550" y="2314425"/>
            <a:chExt cx="319000" cy="278850"/>
          </a:xfrm>
        </p:grpSpPr>
        <p:sp>
          <p:nvSpPr>
            <p:cNvPr id="10994" name="Google Shape;10994;p81"/>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1"/>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1"/>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1"/>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81"/>
          <p:cNvGrpSpPr/>
          <p:nvPr/>
        </p:nvGrpSpPr>
        <p:grpSpPr>
          <a:xfrm>
            <a:off x="5745585" y="2458346"/>
            <a:ext cx="328042" cy="361771"/>
            <a:chOff x="-57172600" y="2686375"/>
            <a:chExt cx="289100" cy="318825"/>
          </a:xfrm>
        </p:grpSpPr>
        <p:sp>
          <p:nvSpPr>
            <p:cNvPr id="10999" name="Google Shape;10999;p81"/>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1"/>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81"/>
          <p:cNvGrpSpPr/>
          <p:nvPr/>
        </p:nvGrpSpPr>
        <p:grpSpPr>
          <a:xfrm>
            <a:off x="7958434" y="1532274"/>
            <a:ext cx="361090" cy="359303"/>
            <a:chOff x="-55225575" y="1903275"/>
            <a:chExt cx="318225" cy="316650"/>
          </a:xfrm>
        </p:grpSpPr>
        <p:sp>
          <p:nvSpPr>
            <p:cNvPr id="11002" name="Google Shape;11002;p81"/>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1"/>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1"/>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1"/>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1"/>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81"/>
          <p:cNvGrpSpPr/>
          <p:nvPr/>
        </p:nvGrpSpPr>
        <p:grpSpPr>
          <a:xfrm>
            <a:off x="7969611" y="2008231"/>
            <a:ext cx="338736" cy="359303"/>
            <a:chOff x="-55217700" y="2296300"/>
            <a:chExt cx="298525" cy="316650"/>
          </a:xfrm>
        </p:grpSpPr>
        <p:sp>
          <p:nvSpPr>
            <p:cNvPr id="11008" name="Google Shape;11008;p81"/>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1"/>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1"/>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1"/>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81"/>
          <p:cNvGrpSpPr/>
          <p:nvPr/>
        </p:nvGrpSpPr>
        <p:grpSpPr>
          <a:xfrm>
            <a:off x="7957541" y="2460814"/>
            <a:ext cx="362877" cy="359303"/>
            <a:chOff x="-55229525" y="2688550"/>
            <a:chExt cx="319800" cy="316650"/>
          </a:xfrm>
        </p:grpSpPr>
        <p:sp>
          <p:nvSpPr>
            <p:cNvPr id="11013" name="Google Shape;11013;p81"/>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1"/>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1"/>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1"/>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81"/>
          <p:cNvGrpSpPr/>
          <p:nvPr/>
        </p:nvGrpSpPr>
        <p:grpSpPr>
          <a:xfrm>
            <a:off x="6653760" y="2911936"/>
            <a:ext cx="338765" cy="361090"/>
            <a:chOff x="-53288825" y="1903275"/>
            <a:chExt cx="298550" cy="318225"/>
          </a:xfrm>
        </p:grpSpPr>
        <p:sp>
          <p:nvSpPr>
            <p:cNvPr id="11018" name="Google Shape;11018;p81"/>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1"/>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1"/>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81"/>
          <p:cNvGrpSpPr/>
          <p:nvPr/>
        </p:nvGrpSpPr>
        <p:grpSpPr>
          <a:xfrm>
            <a:off x="6642143" y="3363612"/>
            <a:ext cx="361998" cy="361090"/>
            <a:chOff x="-53299850" y="2294725"/>
            <a:chExt cx="319025" cy="318225"/>
          </a:xfrm>
        </p:grpSpPr>
        <p:sp>
          <p:nvSpPr>
            <p:cNvPr id="11022" name="Google Shape;11022;p81"/>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1"/>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81"/>
          <p:cNvGrpSpPr/>
          <p:nvPr/>
        </p:nvGrpSpPr>
        <p:grpSpPr>
          <a:xfrm>
            <a:off x="6664936" y="3832071"/>
            <a:ext cx="316411" cy="360211"/>
            <a:chOff x="-53278575" y="2687750"/>
            <a:chExt cx="278850" cy="317450"/>
          </a:xfrm>
        </p:grpSpPr>
        <p:sp>
          <p:nvSpPr>
            <p:cNvPr id="11025" name="Google Shape;11025;p81"/>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1"/>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1"/>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1"/>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81"/>
          <p:cNvGrpSpPr/>
          <p:nvPr/>
        </p:nvGrpSpPr>
        <p:grpSpPr>
          <a:xfrm>
            <a:off x="7986330" y="3831759"/>
            <a:ext cx="361998" cy="362310"/>
            <a:chOff x="-52101875" y="2687475"/>
            <a:chExt cx="319025" cy="319300"/>
          </a:xfrm>
        </p:grpSpPr>
        <p:sp>
          <p:nvSpPr>
            <p:cNvPr id="11030" name="Google Shape;11030;p81"/>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1"/>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1"/>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1"/>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81"/>
          <p:cNvGrpSpPr/>
          <p:nvPr/>
        </p:nvGrpSpPr>
        <p:grpSpPr>
          <a:xfrm>
            <a:off x="6201079" y="1533182"/>
            <a:ext cx="317290" cy="361090"/>
            <a:chOff x="-56774050" y="1904075"/>
            <a:chExt cx="279625" cy="318225"/>
          </a:xfrm>
        </p:grpSpPr>
        <p:sp>
          <p:nvSpPr>
            <p:cNvPr id="11035" name="Google Shape;11035;p81"/>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1"/>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81"/>
          <p:cNvGrpSpPr/>
          <p:nvPr/>
        </p:nvGrpSpPr>
        <p:grpSpPr>
          <a:xfrm>
            <a:off x="6201079" y="2006443"/>
            <a:ext cx="317290" cy="361090"/>
            <a:chOff x="-56774850" y="2294725"/>
            <a:chExt cx="279625" cy="318225"/>
          </a:xfrm>
        </p:grpSpPr>
        <p:sp>
          <p:nvSpPr>
            <p:cNvPr id="11038" name="Google Shape;11038;p81"/>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1"/>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1"/>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81"/>
          <p:cNvGrpSpPr/>
          <p:nvPr/>
        </p:nvGrpSpPr>
        <p:grpSpPr>
          <a:xfrm>
            <a:off x="6222086" y="2459027"/>
            <a:ext cx="275278" cy="360182"/>
            <a:chOff x="-56756725" y="2686975"/>
            <a:chExt cx="242600" cy="317425"/>
          </a:xfrm>
        </p:grpSpPr>
        <p:sp>
          <p:nvSpPr>
            <p:cNvPr id="11042" name="Google Shape;11042;p81"/>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1"/>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1"/>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81"/>
          <p:cNvGrpSpPr/>
          <p:nvPr/>
        </p:nvGrpSpPr>
        <p:grpSpPr>
          <a:xfrm>
            <a:off x="4870518" y="2911936"/>
            <a:ext cx="337346" cy="361998"/>
            <a:chOff x="-54826975" y="1903275"/>
            <a:chExt cx="297300" cy="319025"/>
          </a:xfrm>
        </p:grpSpPr>
        <p:sp>
          <p:nvSpPr>
            <p:cNvPr id="11046" name="Google Shape;11046;p81"/>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1"/>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1"/>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81"/>
          <p:cNvGrpSpPr/>
          <p:nvPr/>
        </p:nvGrpSpPr>
        <p:grpSpPr>
          <a:xfrm>
            <a:off x="4858206" y="3365399"/>
            <a:ext cx="361969" cy="359274"/>
            <a:chOff x="-54836500" y="2296300"/>
            <a:chExt cx="319000" cy="316625"/>
          </a:xfrm>
        </p:grpSpPr>
        <p:sp>
          <p:nvSpPr>
            <p:cNvPr id="11050" name="Google Shape;11050;p81"/>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1"/>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1"/>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1"/>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81"/>
          <p:cNvGrpSpPr/>
          <p:nvPr/>
        </p:nvGrpSpPr>
        <p:grpSpPr>
          <a:xfrm>
            <a:off x="4879652" y="3832071"/>
            <a:ext cx="319078" cy="361090"/>
            <a:chOff x="-54817600" y="2687750"/>
            <a:chExt cx="281200" cy="318225"/>
          </a:xfrm>
        </p:grpSpPr>
        <p:sp>
          <p:nvSpPr>
            <p:cNvPr id="11055" name="Google Shape;11055;p81"/>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1"/>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1"/>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1"/>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81"/>
          <p:cNvGrpSpPr/>
          <p:nvPr/>
        </p:nvGrpSpPr>
        <p:grpSpPr>
          <a:xfrm>
            <a:off x="7110476" y="2911936"/>
            <a:ext cx="317290" cy="359303"/>
            <a:chOff x="-52887125" y="1903275"/>
            <a:chExt cx="279625" cy="316650"/>
          </a:xfrm>
        </p:grpSpPr>
        <p:sp>
          <p:nvSpPr>
            <p:cNvPr id="11060" name="Google Shape;11060;p81"/>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1"/>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81"/>
          <p:cNvGrpSpPr/>
          <p:nvPr/>
        </p:nvGrpSpPr>
        <p:grpSpPr>
          <a:xfrm>
            <a:off x="7089030" y="3362733"/>
            <a:ext cx="360182" cy="361969"/>
            <a:chOff x="-52906025" y="2293950"/>
            <a:chExt cx="317425" cy="319000"/>
          </a:xfrm>
        </p:grpSpPr>
        <p:sp>
          <p:nvSpPr>
            <p:cNvPr id="11063" name="Google Shape;11063;p81"/>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1"/>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1"/>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81"/>
          <p:cNvGrpSpPr/>
          <p:nvPr/>
        </p:nvGrpSpPr>
        <p:grpSpPr>
          <a:xfrm>
            <a:off x="7110476" y="3831192"/>
            <a:ext cx="317290" cy="361090"/>
            <a:chOff x="-52887125" y="2686975"/>
            <a:chExt cx="279625" cy="318225"/>
          </a:xfrm>
        </p:grpSpPr>
        <p:sp>
          <p:nvSpPr>
            <p:cNvPr id="11067" name="Google Shape;11067;p81"/>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1"/>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1"/>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1"/>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81"/>
          <p:cNvGrpSpPr/>
          <p:nvPr/>
        </p:nvGrpSpPr>
        <p:grpSpPr>
          <a:xfrm>
            <a:off x="6220848" y="4290810"/>
            <a:ext cx="318170" cy="359303"/>
            <a:chOff x="-51722225" y="1915100"/>
            <a:chExt cx="280400" cy="316650"/>
          </a:xfrm>
        </p:grpSpPr>
        <p:sp>
          <p:nvSpPr>
            <p:cNvPr id="11072" name="Google Shape;11072;p81"/>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1"/>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1"/>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1"/>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81"/>
          <p:cNvGrpSpPr/>
          <p:nvPr/>
        </p:nvGrpSpPr>
        <p:grpSpPr>
          <a:xfrm>
            <a:off x="6616678" y="1531508"/>
            <a:ext cx="370905" cy="360976"/>
            <a:chOff x="-56407800" y="1902600"/>
            <a:chExt cx="326875" cy="318125"/>
          </a:xfrm>
        </p:grpSpPr>
        <p:sp>
          <p:nvSpPr>
            <p:cNvPr id="11077" name="Google Shape;11077;p81"/>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1"/>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1"/>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81"/>
          <p:cNvGrpSpPr/>
          <p:nvPr/>
        </p:nvGrpSpPr>
        <p:grpSpPr>
          <a:xfrm>
            <a:off x="6622479" y="2018074"/>
            <a:ext cx="359303" cy="338736"/>
            <a:chOff x="-56401500" y="2304975"/>
            <a:chExt cx="316650" cy="298525"/>
          </a:xfrm>
        </p:grpSpPr>
        <p:sp>
          <p:nvSpPr>
            <p:cNvPr id="11081" name="Google Shape;11081;p81"/>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1"/>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1"/>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1"/>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81"/>
          <p:cNvGrpSpPr/>
          <p:nvPr/>
        </p:nvGrpSpPr>
        <p:grpSpPr>
          <a:xfrm>
            <a:off x="5328863" y="2910149"/>
            <a:ext cx="319985" cy="361090"/>
            <a:chOff x="-54426150" y="1901700"/>
            <a:chExt cx="282000" cy="318225"/>
          </a:xfrm>
        </p:grpSpPr>
        <p:sp>
          <p:nvSpPr>
            <p:cNvPr id="11086" name="Google Shape;11086;p81"/>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1"/>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1"/>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1"/>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81"/>
          <p:cNvGrpSpPr/>
          <p:nvPr/>
        </p:nvGrpSpPr>
        <p:grpSpPr>
          <a:xfrm>
            <a:off x="5328863" y="3363612"/>
            <a:ext cx="319985" cy="361998"/>
            <a:chOff x="-54426150" y="2294725"/>
            <a:chExt cx="282000" cy="319025"/>
          </a:xfrm>
        </p:grpSpPr>
        <p:sp>
          <p:nvSpPr>
            <p:cNvPr id="11091" name="Google Shape;11091;p81"/>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1"/>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1"/>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1"/>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1"/>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81"/>
          <p:cNvGrpSpPr/>
          <p:nvPr/>
        </p:nvGrpSpPr>
        <p:grpSpPr>
          <a:xfrm>
            <a:off x="5327076" y="3831192"/>
            <a:ext cx="323560" cy="361969"/>
            <a:chOff x="-54427725" y="2686975"/>
            <a:chExt cx="285150" cy="319000"/>
          </a:xfrm>
        </p:grpSpPr>
        <p:sp>
          <p:nvSpPr>
            <p:cNvPr id="11097" name="Google Shape;11097;p81"/>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1"/>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1"/>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1"/>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1"/>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81"/>
          <p:cNvGrpSpPr/>
          <p:nvPr/>
        </p:nvGrpSpPr>
        <p:grpSpPr>
          <a:xfrm>
            <a:off x="7533634" y="2912163"/>
            <a:ext cx="359303" cy="359984"/>
            <a:chOff x="-52513800" y="1903475"/>
            <a:chExt cx="316650" cy="317250"/>
          </a:xfrm>
        </p:grpSpPr>
        <p:sp>
          <p:nvSpPr>
            <p:cNvPr id="11103" name="Google Shape;11103;p81"/>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1"/>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81"/>
          <p:cNvGrpSpPr/>
          <p:nvPr/>
        </p:nvGrpSpPr>
        <p:grpSpPr>
          <a:xfrm>
            <a:off x="7543464" y="3364520"/>
            <a:ext cx="339644" cy="360182"/>
            <a:chOff x="-52505925" y="2295525"/>
            <a:chExt cx="299325" cy="317425"/>
          </a:xfrm>
        </p:grpSpPr>
        <p:sp>
          <p:nvSpPr>
            <p:cNvPr id="11106" name="Google Shape;11106;p81"/>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1"/>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1"/>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1"/>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81"/>
          <p:cNvGrpSpPr/>
          <p:nvPr/>
        </p:nvGrpSpPr>
        <p:grpSpPr>
          <a:xfrm>
            <a:off x="7554641" y="3831192"/>
            <a:ext cx="317290" cy="361090"/>
            <a:chOff x="-52494100" y="2686975"/>
            <a:chExt cx="279625" cy="318225"/>
          </a:xfrm>
        </p:grpSpPr>
        <p:sp>
          <p:nvSpPr>
            <p:cNvPr id="11111" name="Google Shape;11111;p81"/>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1"/>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1"/>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1"/>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81"/>
          <p:cNvGrpSpPr/>
          <p:nvPr/>
        </p:nvGrpSpPr>
        <p:grpSpPr>
          <a:xfrm>
            <a:off x="6665412" y="4292135"/>
            <a:ext cx="315503" cy="361090"/>
            <a:chOff x="-51708850" y="2305750"/>
            <a:chExt cx="278050" cy="318225"/>
          </a:xfrm>
        </p:grpSpPr>
        <p:sp>
          <p:nvSpPr>
            <p:cNvPr id="11116" name="Google Shape;11116;p81"/>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1"/>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1"/>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81"/>
          <p:cNvGrpSpPr/>
          <p:nvPr/>
        </p:nvGrpSpPr>
        <p:grpSpPr>
          <a:xfrm>
            <a:off x="7536807" y="1533922"/>
            <a:ext cx="319089" cy="362073"/>
            <a:chOff x="1044400" y="2917425"/>
            <a:chExt cx="248125" cy="281550"/>
          </a:xfrm>
        </p:grpSpPr>
        <p:sp>
          <p:nvSpPr>
            <p:cNvPr id="11120" name="Google Shape;11120;p81"/>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1"/>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1"/>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1"/>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1"/>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1125" name="Google Shape;11125;p81"/>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126" name="Google Shape;11126;p81"/>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1127" name="Google Shape;11127;p81"/>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1"/>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9" name="Google Shape;11129;p81"/>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33" name="Shape 11133"/>
        <p:cNvGrpSpPr/>
        <p:nvPr/>
      </p:nvGrpSpPr>
      <p:grpSpPr>
        <a:xfrm>
          <a:off x="0" y="0"/>
          <a:ext cx="0" cy="0"/>
          <a:chOff x="0" y="0"/>
          <a:chExt cx="0" cy="0"/>
        </a:xfrm>
      </p:grpSpPr>
      <p:sp>
        <p:nvSpPr>
          <p:cNvPr id="11134" name="Google Shape;11134;p82"/>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35" name="Google Shape;11135;p82"/>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136" name="Google Shape;11136;p82"/>
          <p:cNvGrpSpPr/>
          <p:nvPr/>
        </p:nvGrpSpPr>
        <p:grpSpPr>
          <a:xfrm>
            <a:off x="889109" y="1531603"/>
            <a:ext cx="278288" cy="357036"/>
            <a:chOff x="-50489600" y="1947400"/>
            <a:chExt cx="233150" cy="299125"/>
          </a:xfrm>
        </p:grpSpPr>
        <p:sp>
          <p:nvSpPr>
            <p:cNvPr id="11137" name="Google Shape;11137;p82"/>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2"/>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82"/>
          <p:cNvGrpSpPr/>
          <p:nvPr/>
        </p:nvGrpSpPr>
        <p:grpSpPr>
          <a:xfrm>
            <a:off x="849616" y="1986560"/>
            <a:ext cx="357274" cy="358199"/>
            <a:chOff x="-50523475" y="2316000"/>
            <a:chExt cx="299325" cy="300100"/>
          </a:xfrm>
        </p:grpSpPr>
        <p:sp>
          <p:nvSpPr>
            <p:cNvPr id="11140" name="Google Shape;11140;p82"/>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2"/>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82"/>
          <p:cNvGrpSpPr/>
          <p:nvPr/>
        </p:nvGrpSpPr>
        <p:grpSpPr>
          <a:xfrm>
            <a:off x="848213" y="2435869"/>
            <a:ext cx="360079" cy="357304"/>
            <a:chOff x="-50524250" y="2686150"/>
            <a:chExt cx="301675" cy="299350"/>
          </a:xfrm>
        </p:grpSpPr>
        <p:sp>
          <p:nvSpPr>
            <p:cNvPr id="11143" name="Google Shape;11143;p82"/>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2"/>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2"/>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2"/>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2"/>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2"/>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82"/>
          <p:cNvGrpSpPr/>
          <p:nvPr/>
        </p:nvGrpSpPr>
        <p:grpSpPr>
          <a:xfrm>
            <a:off x="3070976" y="1561682"/>
            <a:ext cx="358199" cy="359154"/>
            <a:chOff x="-48633950" y="1972600"/>
            <a:chExt cx="300100" cy="300900"/>
          </a:xfrm>
        </p:grpSpPr>
        <p:sp>
          <p:nvSpPr>
            <p:cNvPr id="11150" name="Google Shape;11150;p82"/>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2"/>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82"/>
          <p:cNvGrpSpPr/>
          <p:nvPr/>
        </p:nvGrpSpPr>
        <p:grpSpPr>
          <a:xfrm>
            <a:off x="3070499" y="2017593"/>
            <a:ext cx="359154" cy="361004"/>
            <a:chOff x="-48634750" y="2342000"/>
            <a:chExt cx="300900" cy="302450"/>
          </a:xfrm>
        </p:grpSpPr>
        <p:sp>
          <p:nvSpPr>
            <p:cNvPr id="11153" name="Google Shape;11153;p82"/>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2"/>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2"/>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2"/>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2"/>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2"/>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2"/>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2"/>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82"/>
          <p:cNvGrpSpPr/>
          <p:nvPr/>
        </p:nvGrpSpPr>
        <p:grpSpPr>
          <a:xfrm>
            <a:off x="3071439" y="2465977"/>
            <a:ext cx="357274" cy="357274"/>
            <a:chOff x="-48633175" y="2711375"/>
            <a:chExt cx="299325" cy="299325"/>
          </a:xfrm>
        </p:grpSpPr>
        <p:sp>
          <p:nvSpPr>
            <p:cNvPr id="11162" name="Google Shape;11162;p82"/>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2"/>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82"/>
          <p:cNvGrpSpPr/>
          <p:nvPr/>
        </p:nvGrpSpPr>
        <p:grpSpPr>
          <a:xfrm>
            <a:off x="1757928" y="2917929"/>
            <a:ext cx="314006" cy="358229"/>
            <a:chOff x="-46753100" y="1965500"/>
            <a:chExt cx="263075" cy="300125"/>
          </a:xfrm>
        </p:grpSpPr>
        <p:sp>
          <p:nvSpPr>
            <p:cNvPr id="11165" name="Google Shape;11165;p82"/>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2"/>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82"/>
          <p:cNvGrpSpPr/>
          <p:nvPr/>
        </p:nvGrpSpPr>
        <p:grpSpPr>
          <a:xfrm>
            <a:off x="1735354" y="3385142"/>
            <a:ext cx="359154" cy="315916"/>
            <a:chOff x="-46772025" y="2350650"/>
            <a:chExt cx="300900" cy="264675"/>
          </a:xfrm>
        </p:grpSpPr>
        <p:sp>
          <p:nvSpPr>
            <p:cNvPr id="11168" name="Google Shape;11168;p82"/>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2"/>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0" name="Google Shape;11170;p82"/>
          <p:cNvGrpSpPr/>
          <p:nvPr/>
        </p:nvGrpSpPr>
        <p:grpSpPr>
          <a:xfrm>
            <a:off x="1735354" y="3819420"/>
            <a:ext cx="359154" cy="359154"/>
            <a:chOff x="-46772025" y="2701925"/>
            <a:chExt cx="300900" cy="300900"/>
          </a:xfrm>
        </p:grpSpPr>
        <p:sp>
          <p:nvSpPr>
            <p:cNvPr id="11171" name="Google Shape;11171;p82"/>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2"/>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3" name="Google Shape;11173;p82"/>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4" name="Google Shape;11174;p82"/>
          <p:cNvGrpSpPr/>
          <p:nvPr/>
        </p:nvGrpSpPr>
        <p:grpSpPr>
          <a:xfrm>
            <a:off x="1293035" y="1532528"/>
            <a:ext cx="358199" cy="359154"/>
            <a:chOff x="-50154075" y="1948175"/>
            <a:chExt cx="300100" cy="300900"/>
          </a:xfrm>
        </p:grpSpPr>
        <p:sp>
          <p:nvSpPr>
            <p:cNvPr id="11175" name="Google Shape;11175;p82"/>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2"/>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82"/>
          <p:cNvGrpSpPr/>
          <p:nvPr/>
        </p:nvGrpSpPr>
        <p:grpSpPr>
          <a:xfrm>
            <a:off x="1293035" y="1987485"/>
            <a:ext cx="358199" cy="358229"/>
            <a:chOff x="-50154850" y="2316775"/>
            <a:chExt cx="300100" cy="300125"/>
          </a:xfrm>
        </p:grpSpPr>
        <p:sp>
          <p:nvSpPr>
            <p:cNvPr id="11178" name="Google Shape;11178;p82"/>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2"/>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82"/>
          <p:cNvGrpSpPr/>
          <p:nvPr/>
        </p:nvGrpSpPr>
        <p:grpSpPr>
          <a:xfrm>
            <a:off x="1288813" y="2434496"/>
            <a:ext cx="366644" cy="356558"/>
            <a:chOff x="-50158000" y="2685000"/>
            <a:chExt cx="307175" cy="298725"/>
          </a:xfrm>
        </p:grpSpPr>
        <p:sp>
          <p:nvSpPr>
            <p:cNvPr id="11181" name="Google Shape;11181;p82"/>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2"/>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82"/>
          <p:cNvGrpSpPr/>
          <p:nvPr/>
        </p:nvGrpSpPr>
        <p:grpSpPr>
          <a:xfrm>
            <a:off x="3521599" y="1562607"/>
            <a:ext cx="361004" cy="358229"/>
            <a:chOff x="-48266125" y="1973375"/>
            <a:chExt cx="302450" cy="300125"/>
          </a:xfrm>
        </p:grpSpPr>
        <p:sp>
          <p:nvSpPr>
            <p:cNvPr id="11184" name="Google Shape;11184;p82"/>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2"/>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2"/>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2"/>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2"/>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2"/>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82"/>
          <p:cNvGrpSpPr/>
          <p:nvPr/>
        </p:nvGrpSpPr>
        <p:grpSpPr>
          <a:xfrm>
            <a:off x="3548844" y="2018369"/>
            <a:ext cx="306516" cy="358349"/>
            <a:chOff x="-48237000" y="2342650"/>
            <a:chExt cx="256800" cy="300225"/>
          </a:xfrm>
        </p:grpSpPr>
        <p:sp>
          <p:nvSpPr>
            <p:cNvPr id="11191" name="Google Shape;11191;p82"/>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2"/>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2"/>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82"/>
          <p:cNvGrpSpPr/>
          <p:nvPr/>
        </p:nvGrpSpPr>
        <p:grpSpPr>
          <a:xfrm>
            <a:off x="2180338" y="2918646"/>
            <a:ext cx="361034" cy="355633"/>
            <a:chOff x="-46404975" y="1966100"/>
            <a:chExt cx="302475" cy="297950"/>
          </a:xfrm>
        </p:grpSpPr>
        <p:sp>
          <p:nvSpPr>
            <p:cNvPr id="11195" name="Google Shape;11195;p82"/>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2"/>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2"/>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2"/>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82"/>
          <p:cNvGrpSpPr/>
          <p:nvPr/>
        </p:nvGrpSpPr>
        <p:grpSpPr>
          <a:xfrm>
            <a:off x="2181740" y="3364463"/>
            <a:ext cx="358229" cy="358199"/>
            <a:chOff x="-46401050" y="2333325"/>
            <a:chExt cx="300125" cy="300100"/>
          </a:xfrm>
        </p:grpSpPr>
        <p:sp>
          <p:nvSpPr>
            <p:cNvPr id="11200" name="Google Shape;11200;p82"/>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2"/>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2"/>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2"/>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4" name="Google Shape;11204;p82"/>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5" name="Google Shape;11205;p82"/>
          <p:cNvGrpSpPr/>
          <p:nvPr/>
        </p:nvGrpSpPr>
        <p:grpSpPr>
          <a:xfrm>
            <a:off x="3961830" y="3374818"/>
            <a:ext cx="359154" cy="359124"/>
            <a:chOff x="-44914800" y="2342000"/>
            <a:chExt cx="300900" cy="300875"/>
          </a:xfrm>
        </p:grpSpPr>
        <p:sp>
          <p:nvSpPr>
            <p:cNvPr id="11206" name="Google Shape;11206;p82"/>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2"/>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2"/>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9" name="Google Shape;11209;p82"/>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0" name="Google Shape;11210;p82"/>
          <p:cNvGrpSpPr/>
          <p:nvPr/>
        </p:nvGrpSpPr>
        <p:grpSpPr>
          <a:xfrm>
            <a:off x="1735816" y="1987336"/>
            <a:ext cx="359154" cy="357424"/>
            <a:chOff x="-49786250" y="2316650"/>
            <a:chExt cx="300900" cy="299450"/>
          </a:xfrm>
        </p:grpSpPr>
        <p:sp>
          <p:nvSpPr>
            <p:cNvPr id="11211" name="Google Shape;11211;p82"/>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2"/>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2"/>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2"/>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2"/>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2"/>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2"/>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8" name="Google Shape;11218;p82"/>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2"/>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82"/>
          <p:cNvGrpSpPr/>
          <p:nvPr/>
        </p:nvGrpSpPr>
        <p:grpSpPr>
          <a:xfrm>
            <a:off x="4033144" y="2017593"/>
            <a:ext cx="230365" cy="359124"/>
            <a:chOff x="-47842400" y="2342000"/>
            <a:chExt cx="193000" cy="300875"/>
          </a:xfrm>
        </p:grpSpPr>
        <p:sp>
          <p:nvSpPr>
            <p:cNvPr id="11221" name="Google Shape;11221;p82"/>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2"/>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2"/>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4" name="Google Shape;11224;p82"/>
          <p:cNvGrpSpPr/>
          <p:nvPr/>
        </p:nvGrpSpPr>
        <p:grpSpPr>
          <a:xfrm>
            <a:off x="3969212" y="2465052"/>
            <a:ext cx="358229" cy="359154"/>
            <a:chOff x="-47896750" y="2710600"/>
            <a:chExt cx="300125" cy="300900"/>
          </a:xfrm>
        </p:grpSpPr>
        <p:sp>
          <p:nvSpPr>
            <p:cNvPr id="11225" name="Google Shape;11225;p82"/>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2"/>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2"/>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2"/>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82"/>
          <p:cNvGrpSpPr/>
          <p:nvPr/>
        </p:nvGrpSpPr>
        <p:grpSpPr>
          <a:xfrm>
            <a:off x="2624852" y="2938609"/>
            <a:ext cx="359154" cy="314991"/>
            <a:chOff x="-46033225" y="1982825"/>
            <a:chExt cx="300900" cy="263900"/>
          </a:xfrm>
        </p:grpSpPr>
        <p:sp>
          <p:nvSpPr>
            <p:cNvPr id="11230" name="Google Shape;11230;p82"/>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2"/>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2"/>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82"/>
          <p:cNvGrpSpPr/>
          <p:nvPr/>
        </p:nvGrpSpPr>
        <p:grpSpPr>
          <a:xfrm>
            <a:off x="2621569" y="3365866"/>
            <a:ext cx="365719" cy="326151"/>
            <a:chOff x="-46034000" y="2334500"/>
            <a:chExt cx="306400" cy="273250"/>
          </a:xfrm>
        </p:grpSpPr>
        <p:sp>
          <p:nvSpPr>
            <p:cNvPr id="11234" name="Google Shape;11234;p82"/>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2"/>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2"/>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82"/>
          <p:cNvGrpSpPr/>
          <p:nvPr/>
        </p:nvGrpSpPr>
        <p:grpSpPr>
          <a:xfrm>
            <a:off x="2667627" y="3820255"/>
            <a:ext cx="273603" cy="356439"/>
            <a:chOff x="-45998575" y="2702625"/>
            <a:chExt cx="229225" cy="298625"/>
          </a:xfrm>
        </p:grpSpPr>
        <p:sp>
          <p:nvSpPr>
            <p:cNvPr id="11238" name="Google Shape;11238;p82"/>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2"/>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2"/>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2"/>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2"/>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2"/>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2"/>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5" name="Google Shape;11245;p82"/>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2"/>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2"/>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2"/>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2"/>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0" name="Google Shape;11250;p82"/>
          <p:cNvGrpSpPr/>
          <p:nvPr/>
        </p:nvGrpSpPr>
        <p:grpSpPr>
          <a:xfrm>
            <a:off x="2203197" y="2434019"/>
            <a:ext cx="314961" cy="361034"/>
            <a:chOff x="-49398750" y="2684600"/>
            <a:chExt cx="263875" cy="302475"/>
          </a:xfrm>
        </p:grpSpPr>
        <p:sp>
          <p:nvSpPr>
            <p:cNvPr id="11251" name="Google Shape;11251;p82"/>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2"/>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2"/>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82"/>
          <p:cNvGrpSpPr/>
          <p:nvPr/>
        </p:nvGrpSpPr>
        <p:grpSpPr>
          <a:xfrm>
            <a:off x="873121" y="2928284"/>
            <a:ext cx="314006" cy="359154"/>
            <a:chOff x="-47509225" y="1974175"/>
            <a:chExt cx="263075" cy="300900"/>
          </a:xfrm>
        </p:grpSpPr>
        <p:sp>
          <p:nvSpPr>
            <p:cNvPr id="11255" name="Google Shape;11255;p82"/>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2"/>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2"/>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2"/>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2"/>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82"/>
          <p:cNvGrpSpPr/>
          <p:nvPr/>
        </p:nvGrpSpPr>
        <p:grpSpPr>
          <a:xfrm>
            <a:off x="849622" y="3374818"/>
            <a:ext cx="361004" cy="357961"/>
            <a:chOff x="-47529700" y="2342000"/>
            <a:chExt cx="302450" cy="299900"/>
          </a:xfrm>
        </p:grpSpPr>
        <p:sp>
          <p:nvSpPr>
            <p:cNvPr id="11261" name="Google Shape;11261;p82"/>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2"/>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82"/>
          <p:cNvGrpSpPr/>
          <p:nvPr/>
        </p:nvGrpSpPr>
        <p:grpSpPr>
          <a:xfrm>
            <a:off x="851025" y="3873967"/>
            <a:ext cx="358199" cy="272648"/>
            <a:chOff x="-47527350" y="2747625"/>
            <a:chExt cx="300100" cy="228425"/>
          </a:xfrm>
        </p:grpSpPr>
        <p:sp>
          <p:nvSpPr>
            <p:cNvPr id="11264" name="Google Shape;11264;p82"/>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2"/>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2"/>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2"/>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2"/>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2"/>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0" name="Google Shape;11270;p82"/>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1" name="Google Shape;11271;p82"/>
          <p:cNvGrpSpPr/>
          <p:nvPr/>
        </p:nvGrpSpPr>
        <p:grpSpPr>
          <a:xfrm>
            <a:off x="3073924" y="3387022"/>
            <a:ext cx="358229" cy="314961"/>
            <a:chOff x="-45664625" y="2352225"/>
            <a:chExt cx="300125" cy="263875"/>
          </a:xfrm>
        </p:grpSpPr>
        <p:sp>
          <p:nvSpPr>
            <p:cNvPr id="11272" name="Google Shape;11272;p82"/>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2"/>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2"/>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2"/>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2"/>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2"/>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2"/>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82"/>
          <p:cNvGrpSpPr/>
          <p:nvPr/>
        </p:nvGrpSpPr>
        <p:grpSpPr>
          <a:xfrm>
            <a:off x="3073103" y="3821001"/>
            <a:ext cx="359870" cy="357573"/>
            <a:chOff x="-45665400" y="2703250"/>
            <a:chExt cx="301500" cy="299575"/>
          </a:xfrm>
        </p:grpSpPr>
        <p:sp>
          <p:nvSpPr>
            <p:cNvPr id="11280" name="Google Shape;11280;p82"/>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2"/>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2"/>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2"/>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82"/>
          <p:cNvGrpSpPr/>
          <p:nvPr/>
        </p:nvGrpSpPr>
        <p:grpSpPr>
          <a:xfrm>
            <a:off x="2174760" y="4261937"/>
            <a:ext cx="359154" cy="360109"/>
            <a:chOff x="-44528075" y="1982825"/>
            <a:chExt cx="300900" cy="301700"/>
          </a:xfrm>
        </p:grpSpPr>
        <p:sp>
          <p:nvSpPr>
            <p:cNvPr id="11285" name="Google Shape;11285;p82"/>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2"/>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2"/>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2"/>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2"/>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2"/>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2"/>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2" name="Google Shape;11292;p82"/>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3" name="Google Shape;11293;p82"/>
          <p:cNvGrpSpPr/>
          <p:nvPr/>
        </p:nvGrpSpPr>
        <p:grpSpPr>
          <a:xfrm>
            <a:off x="2625923" y="1987485"/>
            <a:ext cx="358199" cy="358229"/>
            <a:chOff x="-49048250" y="2316775"/>
            <a:chExt cx="300100" cy="300125"/>
          </a:xfrm>
        </p:grpSpPr>
        <p:sp>
          <p:nvSpPr>
            <p:cNvPr id="11294" name="Google Shape;11294;p82"/>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2"/>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2"/>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2"/>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8" name="Google Shape;11298;p82"/>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9" name="Google Shape;11299;p82"/>
          <p:cNvGrpSpPr/>
          <p:nvPr/>
        </p:nvGrpSpPr>
        <p:grpSpPr>
          <a:xfrm>
            <a:off x="1290494" y="2928284"/>
            <a:ext cx="360109" cy="358199"/>
            <a:chOff x="-47160325" y="1974175"/>
            <a:chExt cx="301700" cy="300100"/>
          </a:xfrm>
        </p:grpSpPr>
        <p:sp>
          <p:nvSpPr>
            <p:cNvPr id="11300" name="Google Shape;11300;p82"/>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2"/>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2" name="Google Shape;11302;p82"/>
          <p:cNvGrpSpPr/>
          <p:nvPr/>
        </p:nvGrpSpPr>
        <p:grpSpPr>
          <a:xfrm>
            <a:off x="1290971" y="3374818"/>
            <a:ext cx="359154" cy="359124"/>
            <a:chOff x="-47159525" y="2342000"/>
            <a:chExt cx="300900" cy="300875"/>
          </a:xfrm>
        </p:grpSpPr>
        <p:sp>
          <p:nvSpPr>
            <p:cNvPr id="11303" name="Google Shape;11303;p82"/>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2"/>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2"/>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2"/>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2"/>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82"/>
          <p:cNvGrpSpPr/>
          <p:nvPr/>
        </p:nvGrpSpPr>
        <p:grpSpPr>
          <a:xfrm>
            <a:off x="1291448" y="3831654"/>
            <a:ext cx="358199" cy="359154"/>
            <a:chOff x="-47157950" y="2712175"/>
            <a:chExt cx="300100" cy="300900"/>
          </a:xfrm>
        </p:grpSpPr>
        <p:sp>
          <p:nvSpPr>
            <p:cNvPr id="11309" name="Google Shape;11309;p82"/>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2"/>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2"/>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2"/>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2"/>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2"/>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2"/>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6" name="Google Shape;11316;p82"/>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7" name="Google Shape;11317;p82"/>
          <p:cNvGrpSpPr/>
          <p:nvPr/>
        </p:nvGrpSpPr>
        <p:grpSpPr>
          <a:xfrm>
            <a:off x="3535175" y="3364463"/>
            <a:ext cx="315886" cy="358199"/>
            <a:chOff x="-45278675" y="2333325"/>
            <a:chExt cx="264650" cy="300100"/>
          </a:xfrm>
        </p:grpSpPr>
        <p:sp>
          <p:nvSpPr>
            <p:cNvPr id="11318" name="Google Shape;11318;p82"/>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2"/>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2"/>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2"/>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82"/>
          <p:cNvGrpSpPr/>
          <p:nvPr/>
        </p:nvGrpSpPr>
        <p:grpSpPr>
          <a:xfrm>
            <a:off x="3545500" y="3819420"/>
            <a:ext cx="295237" cy="358229"/>
            <a:chOff x="-45270025" y="2701925"/>
            <a:chExt cx="247350" cy="300125"/>
          </a:xfrm>
        </p:grpSpPr>
        <p:sp>
          <p:nvSpPr>
            <p:cNvPr id="11323" name="Google Shape;11323;p82"/>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2"/>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2"/>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2"/>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7" name="Google Shape;11327;p82"/>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8" name="Google Shape;11328;p82"/>
          <p:cNvGrpSpPr/>
          <p:nvPr/>
        </p:nvGrpSpPr>
        <p:grpSpPr>
          <a:xfrm>
            <a:off x="2209567" y="2078266"/>
            <a:ext cx="307444" cy="260626"/>
            <a:chOff x="1636184" y="2959225"/>
            <a:chExt cx="232666" cy="197250"/>
          </a:xfrm>
        </p:grpSpPr>
        <p:sp>
          <p:nvSpPr>
            <p:cNvPr id="11329" name="Google Shape;11329;p82"/>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2"/>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2"/>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1332" name="Google Shape;11332;p82"/>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1333" name="Google Shape;11333;p82"/>
          <p:cNvGrpSpPr/>
          <p:nvPr/>
        </p:nvGrpSpPr>
        <p:grpSpPr>
          <a:xfrm>
            <a:off x="3577265" y="2463611"/>
            <a:ext cx="258542" cy="365154"/>
            <a:chOff x="-47300587" y="123275"/>
            <a:chExt cx="190975" cy="269725"/>
          </a:xfrm>
        </p:grpSpPr>
        <p:sp>
          <p:nvSpPr>
            <p:cNvPr id="11334" name="Google Shape;11334;p82"/>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2"/>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2"/>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2"/>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2"/>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82"/>
          <p:cNvGrpSpPr/>
          <p:nvPr/>
        </p:nvGrpSpPr>
        <p:grpSpPr>
          <a:xfrm>
            <a:off x="4870788" y="1532801"/>
            <a:ext cx="342328" cy="339793"/>
            <a:chOff x="-13966675" y="1639700"/>
            <a:chExt cx="354450" cy="351825"/>
          </a:xfrm>
        </p:grpSpPr>
        <p:sp>
          <p:nvSpPr>
            <p:cNvPr id="11340" name="Google Shape;11340;p82"/>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2"/>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2"/>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2"/>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2"/>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5" name="Google Shape;11345;p82"/>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2"/>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7" name="Google Shape;11347;p82"/>
          <p:cNvGrpSpPr/>
          <p:nvPr/>
        </p:nvGrpSpPr>
        <p:grpSpPr>
          <a:xfrm>
            <a:off x="6667277" y="1532487"/>
            <a:ext cx="340034" cy="340420"/>
            <a:chOff x="-12199250" y="1662675"/>
            <a:chExt cx="352075" cy="352475"/>
          </a:xfrm>
        </p:grpSpPr>
        <p:sp>
          <p:nvSpPr>
            <p:cNvPr id="11348" name="Google Shape;11348;p82"/>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2"/>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2"/>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82"/>
          <p:cNvGrpSpPr/>
          <p:nvPr/>
        </p:nvGrpSpPr>
        <p:grpSpPr>
          <a:xfrm>
            <a:off x="6666130" y="1939354"/>
            <a:ext cx="342328" cy="342328"/>
            <a:chOff x="-12199250" y="2096250"/>
            <a:chExt cx="354450" cy="354450"/>
          </a:xfrm>
        </p:grpSpPr>
        <p:sp>
          <p:nvSpPr>
            <p:cNvPr id="11352" name="Google Shape;11352;p82"/>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2"/>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82"/>
          <p:cNvGrpSpPr/>
          <p:nvPr/>
        </p:nvGrpSpPr>
        <p:grpSpPr>
          <a:xfrm>
            <a:off x="6667277" y="2348308"/>
            <a:ext cx="340034" cy="341579"/>
            <a:chOff x="-12199250" y="2530225"/>
            <a:chExt cx="352075" cy="353675"/>
          </a:xfrm>
        </p:grpSpPr>
        <p:sp>
          <p:nvSpPr>
            <p:cNvPr id="11355" name="Google Shape;11355;p82"/>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2"/>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2"/>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2"/>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9" name="Google Shape;11359;p82"/>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0" name="Google Shape;11360;p82"/>
          <p:cNvGrpSpPr/>
          <p:nvPr/>
        </p:nvGrpSpPr>
        <p:grpSpPr>
          <a:xfrm>
            <a:off x="4870788" y="3188088"/>
            <a:ext cx="342328" cy="339310"/>
            <a:chOff x="-10462550" y="2057650"/>
            <a:chExt cx="354450" cy="351325"/>
          </a:xfrm>
        </p:grpSpPr>
        <p:sp>
          <p:nvSpPr>
            <p:cNvPr id="11361" name="Google Shape;11361;p82"/>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2"/>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3" name="Google Shape;11363;p82"/>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4" name="Google Shape;11364;p82"/>
          <p:cNvGrpSpPr/>
          <p:nvPr/>
        </p:nvGrpSpPr>
        <p:grpSpPr>
          <a:xfrm>
            <a:off x="6649772" y="2779651"/>
            <a:ext cx="375044" cy="340541"/>
            <a:chOff x="-8692750" y="1622100"/>
            <a:chExt cx="388325" cy="352600"/>
          </a:xfrm>
        </p:grpSpPr>
        <p:sp>
          <p:nvSpPr>
            <p:cNvPr id="11365" name="Google Shape;11365;p82"/>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2"/>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82"/>
          <p:cNvGrpSpPr/>
          <p:nvPr/>
        </p:nvGrpSpPr>
        <p:grpSpPr>
          <a:xfrm>
            <a:off x="5304253" y="1531907"/>
            <a:ext cx="341555" cy="341579"/>
            <a:chOff x="-13529550" y="1639425"/>
            <a:chExt cx="353650" cy="353675"/>
          </a:xfrm>
        </p:grpSpPr>
        <p:sp>
          <p:nvSpPr>
            <p:cNvPr id="11368" name="Google Shape;11368;p82"/>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2"/>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2"/>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2"/>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2"/>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2"/>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2"/>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2"/>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82"/>
          <p:cNvGrpSpPr/>
          <p:nvPr/>
        </p:nvGrpSpPr>
        <p:grpSpPr>
          <a:xfrm>
            <a:off x="5303106" y="1940489"/>
            <a:ext cx="343849" cy="340058"/>
            <a:chOff x="-13531925" y="2075775"/>
            <a:chExt cx="356025" cy="352100"/>
          </a:xfrm>
        </p:grpSpPr>
        <p:sp>
          <p:nvSpPr>
            <p:cNvPr id="11377" name="Google Shape;11377;p82"/>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2"/>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82"/>
          <p:cNvGrpSpPr/>
          <p:nvPr/>
        </p:nvGrpSpPr>
        <p:grpSpPr>
          <a:xfrm>
            <a:off x="5304627" y="2348694"/>
            <a:ext cx="340807" cy="340807"/>
            <a:chOff x="-13528775" y="2507400"/>
            <a:chExt cx="352875" cy="352875"/>
          </a:xfrm>
        </p:grpSpPr>
        <p:sp>
          <p:nvSpPr>
            <p:cNvPr id="11380" name="Google Shape;11380;p82"/>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2"/>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2"/>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3" name="Google Shape;11383;p82"/>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2"/>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5" name="Google Shape;11385;p82"/>
          <p:cNvGrpSpPr/>
          <p:nvPr/>
        </p:nvGrpSpPr>
        <p:grpSpPr>
          <a:xfrm>
            <a:off x="7140133" y="2348308"/>
            <a:ext cx="308090" cy="341579"/>
            <a:chOff x="-11747150" y="2530225"/>
            <a:chExt cx="319000" cy="353675"/>
          </a:xfrm>
        </p:grpSpPr>
        <p:sp>
          <p:nvSpPr>
            <p:cNvPr id="11386" name="Google Shape;11386;p82"/>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2"/>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82"/>
          <p:cNvGrpSpPr/>
          <p:nvPr/>
        </p:nvGrpSpPr>
        <p:grpSpPr>
          <a:xfrm>
            <a:off x="5304627" y="2779519"/>
            <a:ext cx="340807" cy="340807"/>
            <a:chOff x="-10027775" y="1622900"/>
            <a:chExt cx="352875" cy="352875"/>
          </a:xfrm>
        </p:grpSpPr>
        <p:sp>
          <p:nvSpPr>
            <p:cNvPr id="11389" name="Google Shape;11389;p82"/>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2"/>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2"/>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2"/>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2"/>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2"/>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5" name="Google Shape;11395;p82"/>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6" name="Google Shape;11396;p82"/>
          <p:cNvGrpSpPr/>
          <p:nvPr/>
        </p:nvGrpSpPr>
        <p:grpSpPr>
          <a:xfrm>
            <a:off x="8031595" y="2805183"/>
            <a:ext cx="322553" cy="342328"/>
            <a:chOff x="-10019125" y="2490075"/>
            <a:chExt cx="333975" cy="354450"/>
          </a:xfrm>
        </p:grpSpPr>
        <p:sp>
          <p:nvSpPr>
            <p:cNvPr id="11397" name="Google Shape;11397;p82"/>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2"/>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2"/>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2"/>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82"/>
          <p:cNvGrpSpPr/>
          <p:nvPr/>
        </p:nvGrpSpPr>
        <p:grpSpPr>
          <a:xfrm>
            <a:off x="6661180" y="3186193"/>
            <a:ext cx="352227" cy="343100"/>
            <a:chOff x="-8684100" y="2032450"/>
            <a:chExt cx="364700" cy="355250"/>
          </a:xfrm>
        </p:grpSpPr>
        <p:sp>
          <p:nvSpPr>
            <p:cNvPr id="11402" name="Google Shape;11402;p82"/>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2"/>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2"/>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5" name="Google Shape;11405;p82"/>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6" name="Google Shape;11406;p82"/>
          <p:cNvGrpSpPr/>
          <p:nvPr/>
        </p:nvGrpSpPr>
        <p:grpSpPr>
          <a:xfrm>
            <a:off x="5752039" y="1939656"/>
            <a:ext cx="343849" cy="341724"/>
            <a:chOff x="-13095575" y="2073400"/>
            <a:chExt cx="356025" cy="353825"/>
          </a:xfrm>
        </p:grpSpPr>
        <p:sp>
          <p:nvSpPr>
            <p:cNvPr id="11407" name="Google Shape;11407;p82"/>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2"/>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2"/>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2"/>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2"/>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2"/>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2"/>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2"/>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5" name="Google Shape;11415;p82"/>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6" name="Google Shape;11416;p82"/>
          <p:cNvGrpSpPr/>
          <p:nvPr/>
        </p:nvGrpSpPr>
        <p:grpSpPr>
          <a:xfrm>
            <a:off x="7576787" y="1531485"/>
            <a:ext cx="343100" cy="342424"/>
            <a:chOff x="-11332875" y="1660700"/>
            <a:chExt cx="355250" cy="354550"/>
          </a:xfrm>
        </p:grpSpPr>
        <p:sp>
          <p:nvSpPr>
            <p:cNvPr id="11417" name="Google Shape;11417;p82"/>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2"/>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2"/>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2"/>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1" name="Google Shape;11421;p82"/>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2"/>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3" name="Google Shape;11423;p82"/>
          <p:cNvGrpSpPr/>
          <p:nvPr/>
        </p:nvGrpSpPr>
        <p:grpSpPr>
          <a:xfrm>
            <a:off x="5774096" y="2777997"/>
            <a:ext cx="299736" cy="343849"/>
            <a:chOff x="-9570950" y="1622100"/>
            <a:chExt cx="310350" cy="356025"/>
          </a:xfrm>
        </p:grpSpPr>
        <p:sp>
          <p:nvSpPr>
            <p:cNvPr id="11424" name="Google Shape;11424;p82"/>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2"/>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6" name="Google Shape;11426;p82"/>
          <p:cNvGrpSpPr/>
          <p:nvPr/>
        </p:nvGrpSpPr>
        <p:grpSpPr>
          <a:xfrm>
            <a:off x="5752800" y="3186953"/>
            <a:ext cx="342328" cy="341579"/>
            <a:chOff x="-9594575" y="2056875"/>
            <a:chExt cx="354450" cy="353675"/>
          </a:xfrm>
        </p:grpSpPr>
        <p:sp>
          <p:nvSpPr>
            <p:cNvPr id="11427" name="Google Shape;11427;p82"/>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2"/>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2"/>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0" name="Google Shape;11430;p82"/>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1" name="Google Shape;11431;p82"/>
          <p:cNvGrpSpPr/>
          <p:nvPr/>
        </p:nvGrpSpPr>
        <p:grpSpPr>
          <a:xfrm>
            <a:off x="6208482" y="1532293"/>
            <a:ext cx="342328" cy="340807"/>
            <a:chOff x="-12661600" y="1640225"/>
            <a:chExt cx="354450" cy="352875"/>
          </a:xfrm>
        </p:grpSpPr>
        <p:sp>
          <p:nvSpPr>
            <p:cNvPr id="11432" name="Google Shape;11432;p82"/>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2"/>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2"/>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82"/>
          <p:cNvGrpSpPr/>
          <p:nvPr/>
        </p:nvGrpSpPr>
        <p:grpSpPr>
          <a:xfrm>
            <a:off x="6208857" y="1960831"/>
            <a:ext cx="341579" cy="299374"/>
            <a:chOff x="-12660025" y="2096250"/>
            <a:chExt cx="353675" cy="309975"/>
          </a:xfrm>
        </p:grpSpPr>
        <p:sp>
          <p:nvSpPr>
            <p:cNvPr id="11436" name="Google Shape;11436;p82"/>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2"/>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2"/>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2"/>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2"/>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2"/>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82"/>
          <p:cNvGrpSpPr/>
          <p:nvPr/>
        </p:nvGrpSpPr>
        <p:grpSpPr>
          <a:xfrm>
            <a:off x="6207335" y="2348127"/>
            <a:ext cx="344622" cy="341941"/>
            <a:chOff x="-12663175" y="2506800"/>
            <a:chExt cx="356825" cy="354050"/>
          </a:xfrm>
        </p:grpSpPr>
        <p:sp>
          <p:nvSpPr>
            <p:cNvPr id="11443" name="Google Shape;11443;p82"/>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2"/>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2"/>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2"/>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82"/>
          <p:cNvGrpSpPr/>
          <p:nvPr/>
        </p:nvGrpSpPr>
        <p:grpSpPr>
          <a:xfrm>
            <a:off x="8022468" y="1531907"/>
            <a:ext cx="340807" cy="341579"/>
            <a:chOff x="-10896525" y="1663050"/>
            <a:chExt cx="352875" cy="353675"/>
          </a:xfrm>
        </p:grpSpPr>
        <p:sp>
          <p:nvSpPr>
            <p:cNvPr id="11448" name="Google Shape;11448;p82"/>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2"/>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0" name="Google Shape;11450;p82"/>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1" name="Google Shape;11451;p82"/>
          <p:cNvGrpSpPr/>
          <p:nvPr/>
        </p:nvGrpSpPr>
        <p:grpSpPr>
          <a:xfrm>
            <a:off x="8022082" y="2359342"/>
            <a:ext cx="341579" cy="319511"/>
            <a:chOff x="-10898100" y="2542050"/>
            <a:chExt cx="353675" cy="330825"/>
          </a:xfrm>
        </p:grpSpPr>
        <p:sp>
          <p:nvSpPr>
            <p:cNvPr id="11452" name="Google Shape;11452;p82"/>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2"/>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2"/>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2"/>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2"/>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2"/>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82"/>
          <p:cNvGrpSpPr/>
          <p:nvPr/>
        </p:nvGrpSpPr>
        <p:grpSpPr>
          <a:xfrm>
            <a:off x="6209617" y="2780207"/>
            <a:ext cx="340058" cy="339430"/>
            <a:chOff x="-9157450" y="1622750"/>
            <a:chExt cx="352100" cy="351450"/>
          </a:xfrm>
        </p:grpSpPr>
        <p:sp>
          <p:nvSpPr>
            <p:cNvPr id="11459" name="Google Shape;11459;p82"/>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2"/>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82"/>
          <p:cNvGrpSpPr/>
          <p:nvPr/>
        </p:nvGrpSpPr>
        <p:grpSpPr>
          <a:xfrm>
            <a:off x="6247658" y="3188474"/>
            <a:ext cx="263977" cy="338537"/>
            <a:chOff x="-9119650" y="2056875"/>
            <a:chExt cx="273325" cy="350525"/>
          </a:xfrm>
        </p:grpSpPr>
        <p:sp>
          <p:nvSpPr>
            <p:cNvPr id="11462" name="Google Shape;11462;p82"/>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2"/>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4" name="Google Shape;11464;p82"/>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2"/>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6" name="Google Shape;11466;p82"/>
          <p:cNvGrpSpPr/>
          <p:nvPr/>
        </p:nvGrpSpPr>
        <p:grpSpPr>
          <a:xfrm>
            <a:off x="7576790" y="3217879"/>
            <a:ext cx="343094" cy="341569"/>
            <a:chOff x="6001575" y="3119050"/>
            <a:chExt cx="315025" cy="313625"/>
          </a:xfrm>
        </p:grpSpPr>
        <p:sp>
          <p:nvSpPr>
            <p:cNvPr id="11467" name="Google Shape;11467;p82"/>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2"/>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72" name="Shape 11472"/>
        <p:cNvGrpSpPr/>
        <p:nvPr/>
      </p:nvGrpSpPr>
      <p:grpSpPr>
        <a:xfrm>
          <a:off x="0" y="0"/>
          <a:ext cx="0" cy="0"/>
          <a:chOff x="0" y="0"/>
          <a:chExt cx="0" cy="0"/>
        </a:xfrm>
      </p:grpSpPr>
      <p:sp>
        <p:nvSpPr>
          <p:cNvPr id="11473" name="Google Shape;11473;p83"/>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4" name="Google Shape;11474;p83"/>
          <p:cNvGrpSpPr/>
          <p:nvPr/>
        </p:nvGrpSpPr>
        <p:grpSpPr>
          <a:xfrm>
            <a:off x="845233" y="2273195"/>
            <a:ext cx="476329" cy="476213"/>
            <a:chOff x="-21298675" y="2414425"/>
            <a:chExt cx="306400" cy="306325"/>
          </a:xfrm>
        </p:grpSpPr>
        <p:sp>
          <p:nvSpPr>
            <p:cNvPr id="11475" name="Google Shape;11475;p83"/>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3"/>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3"/>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83"/>
          <p:cNvGrpSpPr/>
          <p:nvPr/>
        </p:nvGrpSpPr>
        <p:grpSpPr>
          <a:xfrm>
            <a:off x="844611" y="2865128"/>
            <a:ext cx="477573" cy="445432"/>
            <a:chOff x="-21299475" y="2798025"/>
            <a:chExt cx="307200" cy="286525"/>
          </a:xfrm>
        </p:grpSpPr>
        <p:sp>
          <p:nvSpPr>
            <p:cNvPr id="11479" name="Google Shape;11479;p83"/>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3"/>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3"/>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3"/>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3"/>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3"/>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3"/>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3"/>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3"/>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3"/>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3"/>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3"/>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1" name="Google Shape;11491;p83"/>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3"/>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3"/>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4" name="Google Shape;11494;p83"/>
          <p:cNvGrpSpPr/>
          <p:nvPr/>
        </p:nvGrpSpPr>
        <p:grpSpPr>
          <a:xfrm>
            <a:off x="6713966" y="1688917"/>
            <a:ext cx="413912" cy="472676"/>
            <a:chOff x="-17545650" y="2051350"/>
            <a:chExt cx="266250" cy="304050"/>
          </a:xfrm>
        </p:grpSpPr>
        <p:sp>
          <p:nvSpPr>
            <p:cNvPr id="11495" name="Google Shape;11495;p83"/>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3"/>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3"/>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3"/>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9" name="Google Shape;11499;p83"/>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0" name="Google Shape;11500;p83"/>
          <p:cNvGrpSpPr/>
          <p:nvPr/>
        </p:nvGrpSpPr>
        <p:grpSpPr>
          <a:xfrm>
            <a:off x="6684584" y="2865574"/>
            <a:ext cx="472676" cy="444538"/>
            <a:chOff x="-17565350" y="2809825"/>
            <a:chExt cx="304050" cy="285950"/>
          </a:xfrm>
        </p:grpSpPr>
        <p:sp>
          <p:nvSpPr>
            <p:cNvPr id="11501" name="Google Shape;11501;p83"/>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3"/>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3"/>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3"/>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3"/>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6" name="Google Shape;11506;p83"/>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3"/>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3"/>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9" name="Google Shape;11509;p83"/>
          <p:cNvGrpSpPr/>
          <p:nvPr/>
        </p:nvGrpSpPr>
        <p:grpSpPr>
          <a:xfrm>
            <a:off x="1457493" y="2850904"/>
            <a:ext cx="416283" cy="473881"/>
            <a:chOff x="-20904875" y="2788575"/>
            <a:chExt cx="267775" cy="304825"/>
          </a:xfrm>
        </p:grpSpPr>
        <p:sp>
          <p:nvSpPr>
            <p:cNvPr id="11510" name="Google Shape;11510;p83"/>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3"/>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83"/>
          <p:cNvGrpSpPr/>
          <p:nvPr/>
        </p:nvGrpSpPr>
        <p:grpSpPr>
          <a:xfrm>
            <a:off x="4397908" y="2275564"/>
            <a:ext cx="360045" cy="471471"/>
            <a:chOff x="-19006700" y="2434925"/>
            <a:chExt cx="231600" cy="303275"/>
          </a:xfrm>
        </p:grpSpPr>
        <p:sp>
          <p:nvSpPr>
            <p:cNvPr id="11513" name="Google Shape;11513;p83"/>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3"/>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3"/>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3"/>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7" name="Google Shape;11517;p83"/>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3"/>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9" name="Google Shape;11519;p83"/>
          <p:cNvGrpSpPr/>
          <p:nvPr/>
        </p:nvGrpSpPr>
        <p:grpSpPr>
          <a:xfrm>
            <a:off x="7276507" y="2289051"/>
            <a:ext cx="473881" cy="444499"/>
            <a:chOff x="-17190425" y="2435725"/>
            <a:chExt cx="304825" cy="285925"/>
          </a:xfrm>
        </p:grpSpPr>
        <p:sp>
          <p:nvSpPr>
            <p:cNvPr id="11520" name="Google Shape;11520;p83"/>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3"/>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3"/>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3" name="Google Shape;11523;p83"/>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4" name="Google Shape;11524;p83"/>
          <p:cNvGrpSpPr/>
          <p:nvPr/>
        </p:nvGrpSpPr>
        <p:grpSpPr>
          <a:xfrm>
            <a:off x="4931233" y="3444650"/>
            <a:ext cx="476329" cy="475086"/>
            <a:chOff x="-15719925" y="2416825"/>
            <a:chExt cx="306400" cy="305600"/>
          </a:xfrm>
        </p:grpSpPr>
        <p:sp>
          <p:nvSpPr>
            <p:cNvPr id="11525" name="Google Shape;11525;p83"/>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3"/>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3"/>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8" name="Google Shape;11528;p83"/>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3"/>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0" name="Google Shape;11530;p83"/>
          <p:cNvGrpSpPr/>
          <p:nvPr/>
        </p:nvGrpSpPr>
        <p:grpSpPr>
          <a:xfrm>
            <a:off x="2017527" y="2851506"/>
            <a:ext cx="479983" cy="472676"/>
            <a:chOff x="-20550425" y="2789350"/>
            <a:chExt cx="308750" cy="304050"/>
          </a:xfrm>
        </p:grpSpPr>
        <p:sp>
          <p:nvSpPr>
            <p:cNvPr id="11531" name="Google Shape;11531;p83"/>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3"/>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83"/>
          <p:cNvGrpSpPr/>
          <p:nvPr/>
        </p:nvGrpSpPr>
        <p:grpSpPr>
          <a:xfrm>
            <a:off x="4932894" y="1688158"/>
            <a:ext cx="473920" cy="474192"/>
            <a:chOff x="-18666450" y="2059825"/>
            <a:chExt cx="304850" cy="305025"/>
          </a:xfrm>
        </p:grpSpPr>
        <p:sp>
          <p:nvSpPr>
            <p:cNvPr id="11534" name="Google Shape;11534;p83"/>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3"/>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83"/>
          <p:cNvGrpSpPr/>
          <p:nvPr/>
        </p:nvGrpSpPr>
        <p:grpSpPr>
          <a:xfrm>
            <a:off x="4932292" y="2275584"/>
            <a:ext cx="475125" cy="471432"/>
            <a:chOff x="-18668025" y="2435725"/>
            <a:chExt cx="305625" cy="303250"/>
          </a:xfrm>
        </p:grpSpPr>
        <p:sp>
          <p:nvSpPr>
            <p:cNvPr id="11537" name="Google Shape;11537;p83"/>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3"/>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83"/>
          <p:cNvGrpSpPr/>
          <p:nvPr/>
        </p:nvGrpSpPr>
        <p:grpSpPr>
          <a:xfrm>
            <a:off x="4931689" y="2850902"/>
            <a:ext cx="476329" cy="473881"/>
            <a:chOff x="-18668800" y="2807475"/>
            <a:chExt cx="306400" cy="304825"/>
          </a:xfrm>
        </p:grpSpPr>
        <p:sp>
          <p:nvSpPr>
            <p:cNvPr id="11540" name="Google Shape;11540;p83"/>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3"/>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3"/>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3"/>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3"/>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3"/>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3"/>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3"/>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3"/>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83"/>
          <p:cNvGrpSpPr/>
          <p:nvPr/>
        </p:nvGrpSpPr>
        <p:grpSpPr>
          <a:xfrm>
            <a:off x="7885658" y="1687693"/>
            <a:ext cx="416361" cy="475125"/>
            <a:chOff x="-16798200" y="2050575"/>
            <a:chExt cx="267825" cy="305625"/>
          </a:xfrm>
        </p:grpSpPr>
        <p:sp>
          <p:nvSpPr>
            <p:cNvPr id="11550" name="Google Shape;11550;p83"/>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3"/>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3"/>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83"/>
          <p:cNvGrpSpPr/>
          <p:nvPr/>
        </p:nvGrpSpPr>
        <p:grpSpPr>
          <a:xfrm>
            <a:off x="7856276" y="2852127"/>
            <a:ext cx="475125" cy="471432"/>
            <a:chOff x="-16817100" y="2801175"/>
            <a:chExt cx="305625" cy="303250"/>
          </a:xfrm>
        </p:grpSpPr>
        <p:sp>
          <p:nvSpPr>
            <p:cNvPr id="11554" name="Google Shape;11554;p83"/>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3"/>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3"/>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3"/>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3"/>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3"/>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3"/>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3"/>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83"/>
          <p:cNvGrpSpPr/>
          <p:nvPr/>
        </p:nvGrpSpPr>
        <p:grpSpPr>
          <a:xfrm>
            <a:off x="7263396" y="3444614"/>
            <a:ext cx="476329" cy="475125"/>
            <a:chOff x="-15717575" y="2786200"/>
            <a:chExt cx="306400" cy="305625"/>
          </a:xfrm>
        </p:grpSpPr>
        <p:sp>
          <p:nvSpPr>
            <p:cNvPr id="11563" name="Google Shape;11563;p83"/>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3"/>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3"/>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3"/>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3"/>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3"/>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3"/>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83"/>
          <p:cNvGrpSpPr/>
          <p:nvPr/>
        </p:nvGrpSpPr>
        <p:grpSpPr>
          <a:xfrm>
            <a:off x="2600969" y="1688296"/>
            <a:ext cx="475125" cy="473920"/>
            <a:chOff x="-20173175" y="2038750"/>
            <a:chExt cx="305625" cy="304850"/>
          </a:xfrm>
        </p:grpSpPr>
        <p:sp>
          <p:nvSpPr>
            <p:cNvPr id="11571" name="Google Shape;11571;p83"/>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3"/>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3" name="Google Shape;11573;p83"/>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4" name="Google Shape;11574;p83"/>
          <p:cNvGrpSpPr/>
          <p:nvPr/>
        </p:nvGrpSpPr>
        <p:grpSpPr>
          <a:xfrm>
            <a:off x="2602193" y="2850282"/>
            <a:ext cx="472676" cy="475125"/>
            <a:chOff x="-20173175" y="2787775"/>
            <a:chExt cx="304050" cy="305625"/>
          </a:xfrm>
        </p:grpSpPr>
        <p:sp>
          <p:nvSpPr>
            <p:cNvPr id="11575" name="Google Shape;11575;p83"/>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3"/>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3"/>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3"/>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3"/>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3"/>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3"/>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83"/>
          <p:cNvGrpSpPr/>
          <p:nvPr/>
        </p:nvGrpSpPr>
        <p:grpSpPr>
          <a:xfrm>
            <a:off x="5527177" y="2275564"/>
            <a:ext cx="473881" cy="471471"/>
            <a:chOff x="-18294675" y="2434925"/>
            <a:chExt cx="304825" cy="303275"/>
          </a:xfrm>
        </p:grpSpPr>
        <p:sp>
          <p:nvSpPr>
            <p:cNvPr id="11583" name="Google Shape;11583;p83"/>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3"/>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3"/>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83"/>
          <p:cNvGrpSpPr/>
          <p:nvPr/>
        </p:nvGrpSpPr>
        <p:grpSpPr>
          <a:xfrm>
            <a:off x="5583492" y="2852107"/>
            <a:ext cx="361250" cy="471471"/>
            <a:chOff x="-18258450" y="2809825"/>
            <a:chExt cx="232375" cy="303275"/>
          </a:xfrm>
        </p:grpSpPr>
        <p:sp>
          <p:nvSpPr>
            <p:cNvPr id="11587" name="Google Shape;11587;p83"/>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3"/>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3"/>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0" name="Google Shape;11590;p83"/>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1" name="Google Shape;11591;p83"/>
          <p:cNvGrpSpPr/>
          <p:nvPr/>
        </p:nvGrpSpPr>
        <p:grpSpPr>
          <a:xfrm>
            <a:off x="3793692" y="3445233"/>
            <a:ext cx="415117" cy="473920"/>
            <a:chOff x="-16422500" y="2425450"/>
            <a:chExt cx="267025" cy="304850"/>
          </a:xfrm>
        </p:grpSpPr>
        <p:sp>
          <p:nvSpPr>
            <p:cNvPr id="11592" name="Google Shape;11592;p83"/>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3"/>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3"/>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5" name="Google Shape;11595;p83"/>
          <p:cNvGrpSpPr/>
          <p:nvPr/>
        </p:nvGrpSpPr>
        <p:grpSpPr>
          <a:xfrm>
            <a:off x="6096453" y="3445838"/>
            <a:ext cx="473920" cy="472676"/>
            <a:chOff x="-16442200" y="2801175"/>
            <a:chExt cx="304850" cy="304050"/>
          </a:xfrm>
        </p:grpSpPr>
        <p:sp>
          <p:nvSpPr>
            <p:cNvPr id="11596" name="Google Shape;11596;p83"/>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3"/>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3"/>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9" name="Google Shape;11599;p83"/>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3"/>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1" name="Google Shape;11601;p83"/>
          <p:cNvGrpSpPr/>
          <p:nvPr/>
        </p:nvGrpSpPr>
        <p:grpSpPr>
          <a:xfrm>
            <a:off x="3172167" y="2276343"/>
            <a:ext cx="481265" cy="469917"/>
            <a:chOff x="-19802200" y="2416025"/>
            <a:chExt cx="309575" cy="302275"/>
          </a:xfrm>
        </p:grpSpPr>
        <p:sp>
          <p:nvSpPr>
            <p:cNvPr id="11602" name="Google Shape;11602;p83"/>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3"/>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3"/>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3"/>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3"/>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83"/>
          <p:cNvGrpSpPr/>
          <p:nvPr/>
        </p:nvGrpSpPr>
        <p:grpSpPr>
          <a:xfrm>
            <a:off x="3175238" y="2851506"/>
            <a:ext cx="475125" cy="472676"/>
            <a:chOff x="-19801400" y="2788575"/>
            <a:chExt cx="305625" cy="304050"/>
          </a:xfrm>
        </p:grpSpPr>
        <p:sp>
          <p:nvSpPr>
            <p:cNvPr id="11608" name="Google Shape;11608;p83"/>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3"/>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3"/>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3"/>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3"/>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3"/>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83"/>
          <p:cNvGrpSpPr/>
          <p:nvPr/>
        </p:nvGrpSpPr>
        <p:grpSpPr>
          <a:xfrm>
            <a:off x="6130314" y="1688916"/>
            <a:ext cx="422463" cy="472676"/>
            <a:chOff x="-17903225" y="2060800"/>
            <a:chExt cx="271750" cy="304050"/>
          </a:xfrm>
        </p:grpSpPr>
        <p:sp>
          <p:nvSpPr>
            <p:cNvPr id="11615" name="Google Shape;11615;p83"/>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3"/>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3"/>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83"/>
          <p:cNvGrpSpPr/>
          <p:nvPr/>
        </p:nvGrpSpPr>
        <p:grpSpPr>
          <a:xfrm>
            <a:off x="6104605" y="2274962"/>
            <a:ext cx="473881" cy="472676"/>
            <a:chOff x="-17918975" y="2435725"/>
            <a:chExt cx="304825" cy="304050"/>
          </a:xfrm>
        </p:grpSpPr>
        <p:sp>
          <p:nvSpPr>
            <p:cNvPr id="11619" name="Google Shape;11619;p83"/>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3"/>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83"/>
          <p:cNvGrpSpPr/>
          <p:nvPr/>
        </p:nvGrpSpPr>
        <p:grpSpPr>
          <a:xfrm>
            <a:off x="6133365" y="2852729"/>
            <a:ext cx="416361" cy="470228"/>
            <a:chOff x="-17899300" y="2810625"/>
            <a:chExt cx="267825" cy="302475"/>
          </a:xfrm>
        </p:grpSpPr>
        <p:sp>
          <p:nvSpPr>
            <p:cNvPr id="11622" name="Google Shape;11622;p83"/>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3"/>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3"/>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83"/>
          <p:cNvGrpSpPr/>
          <p:nvPr/>
        </p:nvGrpSpPr>
        <p:grpSpPr>
          <a:xfrm>
            <a:off x="2039218" y="3461166"/>
            <a:ext cx="472676" cy="442089"/>
            <a:chOff x="-16066500" y="2060800"/>
            <a:chExt cx="304050" cy="284375"/>
          </a:xfrm>
        </p:grpSpPr>
        <p:sp>
          <p:nvSpPr>
            <p:cNvPr id="11626" name="Google Shape;11626;p83"/>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3"/>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3"/>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3"/>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3"/>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1" name="Google Shape;11631;p83"/>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3"/>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3"/>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4" name="Google Shape;11634;p83"/>
          <p:cNvGrpSpPr/>
          <p:nvPr/>
        </p:nvGrpSpPr>
        <p:grpSpPr>
          <a:xfrm>
            <a:off x="7923925" y="2297751"/>
            <a:ext cx="368362" cy="419314"/>
            <a:chOff x="4995050" y="3245650"/>
            <a:chExt cx="236950" cy="269725"/>
          </a:xfrm>
        </p:grpSpPr>
        <p:sp>
          <p:nvSpPr>
            <p:cNvPr id="11635" name="Google Shape;11635;p83"/>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3"/>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3"/>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8" name="Google Shape;11638;p83"/>
            <p:cNvGrpSpPr/>
            <p:nvPr/>
          </p:nvGrpSpPr>
          <p:grpSpPr>
            <a:xfrm>
              <a:off x="4995050" y="3245650"/>
              <a:ext cx="236950" cy="269725"/>
              <a:chOff x="4995050" y="3245650"/>
              <a:chExt cx="236950" cy="269725"/>
            </a:xfrm>
          </p:grpSpPr>
          <p:sp>
            <p:nvSpPr>
              <p:cNvPr id="11639" name="Google Shape;11639;p83"/>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3"/>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41" name="Google Shape;11641;p83"/>
          <p:cNvGrpSpPr/>
          <p:nvPr/>
        </p:nvGrpSpPr>
        <p:grpSpPr>
          <a:xfrm>
            <a:off x="5523718" y="1689744"/>
            <a:ext cx="483749" cy="481292"/>
            <a:chOff x="4724650" y="2885700"/>
            <a:chExt cx="270750" cy="269375"/>
          </a:xfrm>
        </p:grpSpPr>
        <p:sp>
          <p:nvSpPr>
            <p:cNvPr id="11642" name="Google Shape;11642;p83"/>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3"/>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3"/>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3"/>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3"/>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3"/>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3"/>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83"/>
          <p:cNvGrpSpPr/>
          <p:nvPr/>
        </p:nvGrpSpPr>
        <p:grpSpPr>
          <a:xfrm>
            <a:off x="4390823" y="1683870"/>
            <a:ext cx="389425" cy="467822"/>
            <a:chOff x="4459350" y="2882125"/>
            <a:chExt cx="228375" cy="274350"/>
          </a:xfrm>
        </p:grpSpPr>
        <p:sp>
          <p:nvSpPr>
            <p:cNvPr id="11650" name="Google Shape;11650;p83"/>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3"/>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3"/>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3"/>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3"/>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655" name="Google Shape;11655;p83"/>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656" name="Google Shape;11656;p83"/>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60" name="Shape 11660"/>
        <p:cNvGrpSpPr/>
        <p:nvPr/>
      </p:nvGrpSpPr>
      <p:grpSpPr>
        <a:xfrm>
          <a:off x="0" y="0"/>
          <a:ext cx="0" cy="0"/>
          <a:chOff x="0" y="0"/>
          <a:chExt cx="0" cy="0"/>
        </a:xfrm>
      </p:grpSpPr>
      <p:sp>
        <p:nvSpPr>
          <p:cNvPr id="11661" name="Google Shape;11661;p8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662" name="Google Shape;11662;p84"/>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3" name="Google Shape;11663;p84"/>
          <p:cNvGrpSpPr/>
          <p:nvPr/>
        </p:nvGrpSpPr>
        <p:grpSpPr>
          <a:xfrm>
            <a:off x="847082" y="2140412"/>
            <a:ext cx="426462" cy="420796"/>
            <a:chOff x="-6713450" y="2397900"/>
            <a:chExt cx="295375" cy="291450"/>
          </a:xfrm>
        </p:grpSpPr>
        <p:sp>
          <p:nvSpPr>
            <p:cNvPr id="11664" name="Google Shape;11664;p8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6" name="Google Shape;11666;p84"/>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7" name="Google Shape;11667;p84"/>
          <p:cNvGrpSpPr/>
          <p:nvPr/>
        </p:nvGrpSpPr>
        <p:grpSpPr>
          <a:xfrm>
            <a:off x="3551844" y="1631401"/>
            <a:ext cx="423069" cy="420507"/>
            <a:chOff x="-4932650" y="2046625"/>
            <a:chExt cx="293025" cy="291250"/>
          </a:xfrm>
        </p:grpSpPr>
        <p:sp>
          <p:nvSpPr>
            <p:cNvPr id="11668" name="Google Shape;11668;p8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0" name="Google Shape;11670;p84"/>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1" name="Google Shape;11671;p84"/>
          <p:cNvGrpSpPr/>
          <p:nvPr/>
        </p:nvGrpSpPr>
        <p:grpSpPr>
          <a:xfrm>
            <a:off x="3563775" y="2660957"/>
            <a:ext cx="423069" cy="420796"/>
            <a:chOff x="-4931075" y="2765725"/>
            <a:chExt cx="293025" cy="291450"/>
          </a:xfrm>
        </p:grpSpPr>
        <p:sp>
          <p:nvSpPr>
            <p:cNvPr id="11672" name="Google Shape;11672;p8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84"/>
          <p:cNvGrpSpPr/>
          <p:nvPr/>
        </p:nvGrpSpPr>
        <p:grpSpPr>
          <a:xfrm>
            <a:off x="6269343" y="1656289"/>
            <a:ext cx="420796" cy="370732"/>
            <a:chOff x="-3137650" y="2067900"/>
            <a:chExt cx="291450" cy="256775"/>
          </a:xfrm>
        </p:grpSpPr>
        <p:sp>
          <p:nvSpPr>
            <p:cNvPr id="11675" name="Google Shape;11675;p8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84"/>
          <p:cNvGrpSpPr/>
          <p:nvPr/>
        </p:nvGrpSpPr>
        <p:grpSpPr>
          <a:xfrm>
            <a:off x="6269343" y="2139926"/>
            <a:ext cx="420796" cy="421770"/>
            <a:chOff x="-3137650" y="2408950"/>
            <a:chExt cx="291450" cy="292125"/>
          </a:xfrm>
        </p:grpSpPr>
        <p:sp>
          <p:nvSpPr>
            <p:cNvPr id="11679" name="Google Shape;11679;p8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84"/>
          <p:cNvGrpSpPr/>
          <p:nvPr/>
        </p:nvGrpSpPr>
        <p:grpSpPr>
          <a:xfrm>
            <a:off x="6281274" y="2685412"/>
            <a:ext cx="420796" cy="371887"/>
            <a:chOff x="-3137650" y="2787000"/>
            <a:chExt cx="291450" cy="257575"/>
          </a:xfrm>
        </p:grpSpPr>
        <p:sp>
          <p:nvSpPr>
            <p:cNvPr id="11685" name="Google Shape;11685;p8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3" name="Google Shape;11693;p84"/>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4"/>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4"/>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6" name="Google Shape;11696;p84"/>
          <p:cNvGrpSpPr/>
          <p:nvPr/>
        </p:nvGrpSpPr>
        <p:grpSpPr>
          <a:xfrm>
            <a:off x="1399451" y="2660397"/>
            <a:ext cx="421914" cy="421914"/>
            <a:chOff x="-6354300" y="2757075"/>
            <a:chExt cx="292225" cy="292225"/>
          </a:xfrm>
        </p:grpSpPr>
        <p:sp>
          <p:nvSpPr>
            <p:cNvPr id="11697" name="Google Shape;11697;p8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84"/>
          <p:cNvGrpSpPr/>
          <p:nvPr/>
        </p:nvGrpSpPr>
        <p:grpSpPr>
          <a:xfrm>
            <a:off x="4093454" y="1629560"/>
            <a:ext cx="424188" cy="424188"/>
            <a:chOff x="-4573475" y="2045850"/>
            <a:chExt cx="293800" cy="293800"/>
          </a:xfrm>
        </p:grpSpPr>
        <p:sp>
          <p:nvSpPr>
            <p:cNvPr id="11702" name="Google Shape;11702;p8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84"/>
          <p:cNvGrpSpPr/>
          <p:nvPr/>
        </p:nvGrpSpPr>
        <p:grpSpPr>
          <a:xfrm>
            <a:off x="4092877" y="2138699"/>
            <a:ext cx="425343" cy="424225"/>
            <a:chOff x="-4570325" y="2405775"/>
            <a:chExt cx="294600" cy="293825"/>
          </a:xfrm>
        </p:grpSpPr>
        <p:sp>
          <p:nvSpPr>
            <p:cNvPr id="11705" name="Google Shape;11705;p8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84"/>
          <p:cNvGrpSpPr/>
          <p:nvPr/>
        </p:nvGrpSpPr>
        <p:grpSpPr>
          <a:xfrm>
            <a:off x="4105945" y="2659838"/>
            <a:ext cx="423069" cy="423033"/>
            <a:chOff x="-4572700" y="2764950"/>
            <a:chExt cx="293025" cy="293000"/>
          </a:xfrm>
        </p:grpSpPr>
        <p:sp>
          <p:nvSpPr>
            <p:cNvPr id="11708" name="Google Shape;11708;p8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84"/>
          <p:cNvGrpSpPr/>
          <p:nvPr/>
        </p:nvGrpSpPr>
        <p:grpSpPr>
          <a:xfrm>
            <a:off x="6824707" y="1631239"/>
            <a:ext cx="414840" cy="420832"/>
            <a:chOff x="-2777700" y="2049775"/>
            <a:chExt cx="287325" cy="291475"/>
          </a:xfrm>
        </p:grpSpPr>
        <p:sp>
          <p:nvSpPr>
            <p:cNvPr id="11714" name="Google Shape;11714;p8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84"/>
          <p:cNvGrpSpPr/>
          <p:nvPr/>
        </p:nvGrpSpPr>
        <p:grpSpPr>
          <a:xfrm>
            <a:off x="6821170" y="2140431"/>
            <a:ext cx="421914" cy="420759"/>
            <a:chOff x="-2571737" y="2403625"/>
            <a:chExt cx="292225" cy="291425"/>
          </a:xfrm>
        </p:grpSpPr>
        <p:sp>
          <p:nvSpPr>
            <p:cNvPr id="11718" name="Google Shape;11718;p8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84"/>
          <p:cNvGrpSpPr/>
          <p:nvPr/>
        </p:nvGrpSpPr>
        <p:grpSpPr>
          <a:xfrm>
            <a:off x="6821170" y="2661534"/>
            <a:ext cx="421914" cy="419640"/>
            <a:chOff x="-2571737" y="2764550"/>
            <a:chExt cx="292225" cy="290650"/>
          </a:xfrm>
        </p:grpSpPr>
        <p:sp>
          <p:nvSpPr>
            <p:cNvPr id="11726" name="Google Shape;11726;p8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84"/>
          <p:cNvGrpSpPr/>
          <p:nvPr/>
        </p:nvGrpSpPr>
        <p:grpSpPr>
          <a:xfrm>
            <a:off x="3020671" y="3230538"/>
            <a:ext cx="421914" cy="423864"/>
            <a:chOff x="-1333975" y="2365850"/>
            <a:chExt cx="292225" cy="293575"/>
          </a:xfrm>
        </p:grpSpPr>
        <p:sp>
          <p:nvSpPr>
            <p:cNvPr id="11730" name="Google Shape;11730;p8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84"/>
          <p:cNvGrpSpPr/>
          <p:nvPr/>
        </p:nvGrpSpPr>
        <p:grpSpPr>
          <a:xfrm>
            <a:off x="1954146" y="2660397"/>
            <a:ext cx="398020" cy="421914"/>
            <a:chOff x="-5995925" y="2757850"/>
            <a:chExt cx="275675" cy="292225"/>
          </a:xfrm>
        </p:grpSpPr>
        <p:sp>
          <p:nvSpPr>
            <p:cNvPr id="11739" name="Google Shape;11739;p8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84"/>
          <p:cNvGrpSpPr/>
          <p:nvPr/>
        </p:nvGrpSpPr>
        <p:grpSpPr>
          <a:xfrm>
            <a:off x="4634433" y="1631816"/>
            <a:ext cx="421951" cy="419677"/>
            <a:chOff x="-4211975" y="2046625"/>
            <a:chExt cx="292250" cy="290675"/>
          </a:xfrm>
        </p:grpSpPr>
        <p:sp>
          <p:nvSpPr>
            <p:cNvPr id="11749" name="Google Shape;11749;p8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84"/>
          <p:cNvGrpSpPr/>
          <p:nvPr/>
        </p:nvGrpSpPr>
        <p:grpSpPr>
          <a:xfrm>
            <a:off x="4684479" y="2138699"/>
            <a:ext cx="321859" cy="424225"/>
            <a:chOff x="-4178875" y="2405775"/>
            <a:chExt cx="222925" cy="293825"/>
          </a:xfrm>
        </p:grpSpPr>
        <p:sp>
          <p:nvSpPr>
            <p:cNvPr id="11752" name="Google Shape;11752;p8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84"/>
          <p:cNvGrpSpPr/>
          <p:nvPr/>
        </p:nvGrpSpPr>
        <p:grpSpPr>
          <a:xfrm>
            <a:off x="4646942" y="2673483"/>
            <a:ext cx="420796" cy="395746"/>
            <a:chOff x="-4211975" y="2783850"/>
            <a:chExt cx="291450" cy="274100"/>
          </a:xfrm>
        </p:grpSpPr>
        <p:sp>
          <p:nvSpPr>
            <p:cNvPr id="11756" name="Google Shape;11756;p8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9" name="Google Shape;11759;p84"/>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0" name="Google Shape;11760;p84"/>
          <p:cNvGrpSpPr/>
          <p:nvPr/>
        </p:nvGrpSpPr>
        <p:grpSpPr>
          <a:xfrm>
            <a:off x="7351871" y="2140413"/>
            <a:ext cx="420796" cy="420796"/>
            <a:chOff x="-2419325" y="2408150"/>
            <a:chExt cx="291450" cy="291450"/>
          </a:xfrm>
        </p:grpSpPr>
        <p:sp>
          <p:nvSpPr>
            <p:cNvPr id="11761" name="Google Shape;11761;p8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8" name="Google Shape;11768;p84"/>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9" name="Google Shape;11769;p84"/>
          <p:cNvGrpSpPr/>
          <p:nvPr/>
        </p:nvGrpSpPr>
        <p:grpSpPr>
          <a:xfrm>
            <a:off x="4673396" y="3231514"/>
            <a:ext cx="420796" cy="421914"/>
            <a:chOff x="-1333200" y="2770450"/>
            <a:chExt cx="291450" cy="292225"/>
          </a:xfrm>
        </p:grpSpPr>
        <p:sp>
          <p:nvSpPr>
            <p:cNvPr id="11770" name="Google Shape;11770;p8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84"/>
          <p:cNvGrpSpPr/>
          <p:nvPr/>
        </p:nvGrpSpPr>
        <p:grpSpPr>
          <a:xfrm>
            <a:off x="2470009" y="1631256"/>
            <a:ext cx="423069" cy="420796"/>
            <a:chOff x="-5635200" y="2037975"/>
            <a:chExt cx="293025" cy="291450"/>
          </a:xfrm>
        </p:grpSpPr>
        <p:sp>
          <p:nvSpPr>
            <p:cNvPr id="11773" name="Google Shape;11773;p8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84"/>
          <p:cNvGrpSpPr/>
          <p:nvPr/>
        </p:nvGrpSpPr>
        <p:grpSpPr>
          <a:xfrm>
            <a:off x="2468295" y="2140412"/>
            <a:ext cx="426499" cy="420796"/>
            <a:chOff x="-5637575" y="2397900"/>
            <a:chExt cx="295400" cy="291450"/>
          </a:xfrm>
        </p:grpSpPr>
        <p:sp>
          <p:nvSpPr>
            <p:cNvPr id="11776" name="Google Shape;11776;p8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84"/>
          <p:cNvGrpSpPr/>
          <p:nvPr/>
        </p:nvGrpSpPr>
        <p:grpSpPr>
          <a:xfrm>
            <a:off x="2481958" y="2660397"/>
            <a:ext cx="423033" cy="421914"/>
            <a:chOff x="-5635975" y="2757075"/>
            <a:chExt cx="293000" cy="292225"/>
          </a:xfrm>
        </p:grpSpPr>
        <p:sp>
          <p:nvSpPr>
            <p:cNvPr id="11781" name="Google Shape;11781;p8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84"/>
          <p:cNvGrpSpPr/>
          <p:nvPr/>
        </p:nvGrpSpPr>
        <p:grpSpPr>
          <a:xfrm>
            <a:off x="5165893" y="1631256"/>
            <a:ext cx="423069" cy="420796"/>
            <a:chOff x="-3854375" y="2046625"/>
            <a:chExt cx="293025" cy="291450"/>
          </a:xfrm>
        </p:grpSpPr>
        <p:sp>
          <p:nvSpPr>
            <p:cNvPr id="11784" name="Google Shape;11784;p8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84"/>
          <p:cNvGrpSpPr/>
          <p:nvPr/>
        </p:nvGrpSpPr>
        <p:grpSpPr>
          <a:xfrm>
            <a:off x="5164756" y="2138717"/>
            <a:ext cx="425343" cy="424188"/>
            <a:chOff x="-3854375" y="2405000"/>
            <a:chExt cx="294600" cy="293800"/>
          </a:xfrm>
        </p:grpSpPr>
        <p:sp>
          <p:nvSpPr>
            <p:cNvPr id="11787" name="Google Shape;11787;p8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9" name="Google Shape;11789;p84"/>
          <p:cNvGrpSpPr/>
          <p:nvPr/>
        </p:nvGrpSpPr>
        <p:grpSpPr>
          <a:xfrm>
            <a:off x="5178961" y="2659838"/>
            <a:ext cx="420796" cy="423033"/>
            <a:chOff x="-3852025" y="2764950"/>
            <a:chExt cx="291450" cy="293000"/>
          </a:xfrm>
        </p:grpSpPr>
        <p:sp>
          <p:nvSpPr>
            <p:cNvPr id="11790" name="Google Shape;11790;p8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2" name="Google Shape;11792;p84"/>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4"/>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4" name="Google Shape;11794;p84"/>
          <p:cNvGrpSpPr/>
          <p:nvPr/>
        </p:nvGrpSpPr>
        <p:grpSpPr>
          <a:xfrm>
            <a:off x="7901550" y="2660398"/>
            <a:ext cx="420796" cy="421914"/>
            <a:chOff x="-2060175" y="2768875"/>
            <a:chExt cx="291450" cy="292225"/>
          </a:xfrm>
        </p:grpSpPr>
        <p:sp>
          <p:nvSpPr>
            <p:cNvPr id="11795" name="Google Shape;11795;p8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84"/>
          <p:cNvGrpSpPr/>
          <p:nvPr/>
        </p:nvGrpSpPr>
        <p:grpSpPr>
          <a:xfrm>
            <a:off x="1915160" y="3232071"/>
            <a:ext cx="421914" cy="420796"/>
            <a:chOff x="-937025" y="2064750"/>
            <a:chExt cx="292225" cy="291450"/>
          </a:xfrm>
        </p:grpSpPr>
        <p:sp>
          <p:nvSpPr>
            <p:cNvPr id="11798" name="Google Shape;11798;p8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84"/>
          <p:cNvGrpSpPr/>
          <p:nvPr/>
        </p:nvGrpSpPr>
        <p:grpSpPr>
          <a:xfrm>
            <a:off x="3018323" y="1630697"/>
            <a:ext cx="421951" cy="421914"/>
            <a:chOff x="-5276050" y="2037975"/>
            <a:chExt cx="292250" cy="292225"/>
          </a:xfrm>
        </p:grpSpPr>
        <p:sp>
          <p:nvSpPr>
            <p:cNvPr id="11802" name="Google Shape;11802;p8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5" name="Google Shape;11805;p84"/>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4"/>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7" name="Google Shape;11807;p84"/>
          <p:cNvGrpSpPr/>
          <p:nvPr/>
        </p:nvGrpSpPr>
        <p:grpSpPr>
          <a:xfrm>
            <a:off x="5777136" y="1631256"/>
            <a:ext cx="324133" cy="420796"/>
            <a:chOff x="-3462150" y="2046625"/>
            <a:chExt cx="224500" cy="291450"/>
          </a:xfrm>
        </p:grpSpPr>
        <p:sp>
          <p:nvSpPr>
            <p:cNvPr id="11808" name="Google Shape;11808;p8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84"/>
          <p:cNvGrpSpPr/>
          <p:nvPr/>
        </p:nvGrpSpPr>
        <p:grpSpPr>
          <a:xfrm>
            <a:off x="5752700" y="2139276"/>
            <a:ext cx="373006" cy="423069"/>
            <a:chOff x="-3478675" y="2405775"/>
            <a:chExt cx="258350" cy="293025"/>
          </a:xfrm>
        </p:grpSpPr>
        <p:sp>
          <p:nvSpPr>
            <p:cNvPr id="11816" name="Google Shape;11816;p8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84"/>
          <p:cNvGrpSpPr/>
          <p:nvPr/>
        </p:nvGrpSpPr>
        <p:grpSpPr>
          <a:xfrm>
            <a:off x="5815218" y="2660398"/>
            <a:ext cx="271831" cy="421914"/>
            <a:chOff x="-3443250" y="2765725"/>
            <a:chExt cx="188275" cy="292225"/>
          </a:xfrm>
        </p:grpSpPr>
        <p:sp>
          <p:nvSpPr>
            <p:cNvPr id="11821" name="Google Shape;11821;p8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84"/>
          <p:cNvGrpSpPr/>
          <p:nvPr/>
        </p:nvGrpSpPr>
        <p:grpSpPr>
          <a:xfrm>
            <a:off x="844114" y="3230934"/>
            <a:ext cx="371887" cy="423069"/>
            <a:chOff x="-1684475" y="2049000"/>
            <a:chExt cx="257575" cy="293025"/>
          </a:xfrm>
        </p:grpSpPr>
        <p:sp>
          <p:nvSpPr>
            <p:cNvPr id="11826" name="Google Shape;11826;p8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0" name="Google Shape;11830;p84"/>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1" name="Google Shape;11831;p84"/>
          <p:cNvGrpSpPr/>
          <p:nvPr/>
        </p:nvGrpSpPr>
        <p:grpSpPr>
          <a:xfrm>
            <a:off x="4134007" y="3231514"/>
            <a:ext cx="420796" cy="421914"/>
            <a:chOff x="-1700225" y="2768875"/>
            <a:chExt cx="291450" cy="292225"/>
          </a:xfrm>
        </p:grpSpPr>
        <p:sp>
          <p:nvSpPr>
            <p:cNvPr id="11832" name="Google Shape;11832;p8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84"/>
          <p:cNvGrpSpPr/>
          <p:nvPr/>
        </p:nvGrpSpPr>
        <p:grpSpPr>
          <a:xfrm>
            <a:off x="3602355" y="3230935"/>
            <a:ext cx="371887" cy="423069"/>
            <a:chOff x="-919700" y="2420750"/>
            <a:chExt cx="257575" cy="293025"/>
          </a:xfrm>
        </p:grpSpPr>
        <p:sp>
          <p:nvSpPr>
            <p:cNvPr id="11839" name="Google Shape;11839;p8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84"/>
          <p:cNvGrpSpPr/>
          <p:nvPr/>
        </p:nvGrpSpPr>
        <p:grpSpPr>
          <a:xfrm>
            <a:off x="1937547" y="1645950"/>
            <a:ext cx="409531" cy="410617"/>
            <a:chOff x="6679825" y="2693700"/>
            <a:chExt cx="257875" cy="258575"/>
          </a:xfrm>
        </p:grpSpPr>
        <p:sp>
          <p:nvSpPr>
            <p:cNvPr id="11843" name="Google Shape;11843;p8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84"/>
          <p:cNvGrpSpPr/>
          <p:nvPr/>
        </p:nvGrpSpPr>
        <p:grpSpPr>
          <a:xfrm>
            <a:off x="1927121" y="2142110"/>
            <a:ext cx="420531" cy="417262"/>
            <a:chOff x="6790450" y="3119050"/>
            <a:chExt cx="262750" cy="260675"/>
          </a:xfrm>
        </p:grpSpPr>
        <p:sp>
          <p:nvSpPr>
            <p:cNvPr id="11846" name="Google Shape;11846;p8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84"/>
          <p:cNvGrpSpPr/>
          <p:nvPr/>
        </p:nvGrpSpPr>
        <p:grpSpPr>
          <a:xfrm>
            <a:off x="6853082" y="3755436"/>
            <a:ext cx="358093" cy="407391"/>
            <a:chOff x="7660859" y="2571753"/>
            <a:chExt cx="366561" cy="417024"/>
          </a:xfrm>
        </p:grpSpPr>
        <p:sp>
          <p:nvSpPr>
            <p:cNvPr id="11849" name="Google Shape;11849;p8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84"/>
          <p:cNvGrpSpPr/>
          <p:nvPr/>
        </p:nvGrpSpPr>
        <p:grpSpPr>
          <a:xfrm>
            <a:off x="4387763" y="3755436"/>
            <a:ext cx="407391" cy="407391"/>
            <a:chOff x="5566722" y="2571753"/>
            <a:chExt cx="417024" cy="417024"/>
          </a:xfrm>
        </p:grpSpPr>
        <p:sp>
          <p:nvSpPr>
            <p:cNvPr id="11853" name="Google Shape;11853;p8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84"/>
          <p:cNvGrpSpPr/>
          <p:nvPr/>
        </p:nvGrpSpPr>
        <p:grpSpPr>
          <a:xfrm>
            <a:off x="5004096" y="3857692"/>
            <a:ext cx="407381" cy="202880"/>
            <a:chOff x="6090251" y="2676413"/>
            <a:chExt cx="417014" cy="207677"/>
          </a:xfrm>
        </p:grpSpPr>
        <p:sp>
          <p:nvSpPr>
            <p:cNvPr id="11856" name="Google Shape;11856;p8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0" name="Google Shape;11860;p84"/>
          <p:cNvGrpSpPr/>
          <p:nvPr/>
        </p:nvGrpSpPr>
        <p:grpSpPr>
          <a:xfrm>
            <a:off x="6236750" y="3755436"/>
            <a:ext cx="407391" cy="407391"/>
            <a:chOff x="7137330" y="2571753"/>
            <a:chExt cx="417024" cy="417024"/>
          </a:xfrm>
        </p:grpSpPr>
        <p:sp>
          <p:nvSpPr>
            <p:cNvPr id="11861" name="Google Shape;11861;p8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84"/>
          <p:cNvGrpSpPr/>
          <p:nvPr/>
        </p:nvGrpSpPr>
        <p:grpSpPr>
          <a:xfrm>
            <a:off x="5620418" y="3755436"/>
            <a:ext cx="407391" cy="407391"/>
            <a:chOff x="6613801" y="2571753"/>
            <a:chExt cx="417024" cy="417024"/>
          </a:xfrm>
        </p:grpSpPr>
        <p:sp>
          <p:nvSpPr>
            <p:cNvPr id="11865" name="Google Shape;11865;p8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84"/>
          <p:cNvGrpSpPr/>
          <p:nvPr/>
        </p:nvGrpSpPr>
        <p:grpSpPr>
          <a:xfrm>
            <a:off x="7908242" y="3238780"/>
            <a:ext cx="407411" cy="407411"/>
            <a:chOff x="2964567" y="2571753"/>
            <a:chExt cx="417045" cy="417045"/>
          </a:xfrm>
        </p:grpSpPr>
        <p:sp>
          <p:nvSpPr>
            <p:cNvPr id="11871" name="Google Shape;11871;p8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84"/>
          <p:cNvGrpSpPr/>
          <p:nvPr/>
        </p:nvGrpSpPr>
        <p:grpSpPr>
          <a:xfrm>
            <a:off x="1922414" y="3815897"/>
            <a:ext cx="407391" cy="286470"/>
            <a:chOff x="3476576" y="2633631"/>
            <a:chExt cx="417024" cy="293244"/>
          </a:xfrm>
        </p:grpSpPr>
        <p:sp>
          <p:nvSpPr>
            <p:cNvPr id="11874" name="Google Shape;11874;p8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84"/>
          <p:cNvGrpSpPr/>
          <p:nvPr/>
        </p:nvGrpSpPr>
        <p:grpSpPr>
          <a:xfrm>
            <a:off x="2538746" y="3755508"/>
            <a:ext cx="407411" cy="407248"/>
            <a:chOff x="3988564" y="2571836"/>
            <a:chExt cx="417045" cy="416878"/>
          </a:xfrm>
        </p:grpSpPr>
        <p:sp>
          <p:nvSpPr>
            <p:cNvPr id="11877" name="Google Shape;11877;p8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84"/>
          <p:cNvGrpSpPr/>
          <p:nvPr/>
        </p:nvGrpSpPr>
        <p:grpSpPr>
          <a:xfrm>
            <a:off x="3155099" y="3755436"/>
            <a:ext cx="407391" cy="407391"/>
            <a:chOff x="4500573" y="2571753"/>
            <a:chExt cx="417024" cy="417024"/>
          </a:xfrm>
        </p:grpSpPr>
        <p:sp>
          <p:nvSpPr>
            <p:cNvPr id="11880" name="Google Shape;11880;p8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84"/>
          <p:cNvGrpSpPr/>
          <p:nvPr/>
        </p:nvGrpSpPr>
        <p:grpSpPr>
          <a:xfrm>
            <a:off x="3771431" y="3755436"/>
            <a:ext cx="407391" cy="407391"/>
            <a:chOff x="5012603" y="2571753"/>
            <a:chExt cx="417024" cy="417024"/>
          </a:xfrm>
        </p:grpSpPr>
        <p:sp>
          <p:nvSpPr>
            <p:cNvPr id="11883" name="Google Shape;11883;p8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5" name="Google Shape;11885;p84"/>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6" name="Google Shape;11886;p84"/>
          <p:cNvGrpSpPr/>
          <p:nvPr/>
        </p:nvGrpSpPr>
        <p:grpSpPr>
          <a:xfrm>
            <a:off x="5733329" y="3238790"/>
            <a:ext cx="407432" cy="407391"/>
            <a:chOff x="812101" y="2571761"/>
            <a:chExt cx="417066" cy="417024"/>
          </a:xfrm>
        </p:grpSpPr>
        <p:sp>
          <p:nvSpPr>
            <p:cNvPr id="11887" name="Google Shape;11887;p8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84"/>
          <p:cNvGrpSpPr/>
          <p:nvPr/>
        </p:nvGrpSpPr>
        <p:grpSpPr>
          <a:xfrm>
            <a:off x="6253923" y="3238790"/>
            <a:ext cx="407391" cy="407391"/>
            <a:chOff x="1323129" y="2571761"/>
            <a:chExt cx="417024" cy="417024"/>
          </a:xfrm>
        </p:grpSpPr>
        <p:sp>
          <p:nvSpPr>
            <p:cNvPr id="11892" name="Google Shape;11892;p8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6" name="Google Shape;11896;p84"/>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7" name="Google Shape;11897;p84"/>
          <p:cNvGrpSpPr/>
          <p:nvPr/>
        </p:nvGrpSpPr>
        <p:grpSpPr>
          <a:xfrm>
            <a:off x="7390398" y="3238843"/>
            <a:ext cx="408023" cy="407411"/>
            <a:chOff x="2344476" y="2571761"/>
            <a:chExt cx="417671" cy="417045"/>
          </a:xfrm>
        </p:grpSpPr>
        <p:sp>
          <p:nvSpPr>
            <p:cNvPr id="11898" name="Google Shape;11898;p8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03" name="Shape 11903"/>
        <p:cNvGrpSpPr/>
        <p:nvPr/>
      </p:nvGrpSpPr>
      <p:grpSpPr>
        <a:xfrm>
          <a:off x="0" y="0"/>
          <a:ext cx="0" cy="0"/>
          <a:chOff x="0" y="0"/>
          <a:chExt cx="0" cy="0"/>
        </a:xfrm>
      </p:grpSpPr>
      <p:pic>
        <p:nvPicPr>
          <p:cNvPr id="11904" name="Google Shape;11904;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6"/>
          <p:cNvSpPr txBox="1"/>
          <p:nvPr>
            <p:ph idx="1" type="subTitle"/>
          </p:nvPr>
        </p:nvSpPr>
        <p:spPr>
          <a:xfrm>
            <a:off x="2793450" y="3383900"/>
            <a:ext cx="3557100" cy="97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hotter than Mercury</a:t>
            </a:r>
            <a:endParaRPr/>
          </a:p>
        </p:txBody>
      </p:sp>
      <p:sp>
        <p:nvSpPr>
          <p:cNvPr id="420" name="Google Shape;420;p36"/>
          <p:cNvSpPr txBox="1"/>
          <p:nvPr>
            <p:ph type="title"/>
          </p:nvPr>
        </p:nvSpPr>
        <p:spPr>
          <a:xfrm>
            <a:off x="2793450" y="2806000"/>
            <a:ext cx="3557100" cy="57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421" name="Google Shape;421;p36"/>
          <p:cNvSpPr/>
          <p:nvPr/>
        </p:nvSpPr>
        <p:spPr>
          <a:xfrm>
            <a:off x="3593100" y="668575"/>
            <a:ext cx="1957800" cy="19578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6"/>
          <p:cNvSpPr/>
          <p:nvPr/>
        </p:nvSpPr>
        <p:spPr>
          <a:xfrm>
            <a:off x="4141125" y="1034238"/>
            <a:ext cx="861750" cy="1226475"/>
          </a:xfrm>
          <a:custGeom>
            <a:rect b="b" l="l" r="r" t="t"/>
            <a:pathLst>
              <a:path extrusionOk="0" h="49059" w="34470">
                <a:moveTo>
                  <a:pt x="17204" y="0"/>
                </a:moveTo>
                <a:cubicBezTo>
                  <a:pt x="7721" y="0"/>
                  <a:pt x="0" y="7721"/>
                  <a:pt x="0" y="17234"/>
                </a:cubicBezTo>
                <a:lnTo>
                  <a:pt x="0" y="24529"/>
                </a:lnTo>
                <a:cubicBezTo>
                  <a:pt x="0" y="24955"/>
                  <a:pt x="365" y="25320"/>
                  <a:pt x="791" y="25320"/>
                </a:cubicBezTo>
                <a:lnTo>
                  <a:pt x="4438" y="25320"/>
                </a:lnTo>
                <a:cubicBezTo>
                  <a:pt x="4894" y="25320"/>
                  <a:pt x="5259" y="24924"/>
                  <a:pt x="5259" y="24529"/>
                </a:cubicBezTo>
                <a:lnTo>
                  <a:pt x="5259" y="17265"/>
                </a:lnTo>
                <a:cubicBezTo>
                  <a:pt x="5259" y="10639"/>
                  <a:pt x="10639" y="5258"/>
                  <a:pt x="17265" y="5258"/>
                </a:cubicBezTo>
                <a:cubicBezTo>
                  <a:pt x="23861" y="5258"/>
                  <a:pt x="29271" y="10639"/>
                  <a:pt x="29271" y="17265"/>
                </a:cubicBezTo>
                <a:lnTo>
                  <a:pt x="29271" y="31855"/>
                </a:lnTo>
                <a:cubicBezTo>
                  <a:pt x="29271" y="38450"/>
                  <a:pt x="23861" y="43861"/>
                  <a:pt x="17265" y="43861"/>
                </a:cubicBezTo>
                <a:cubicBezTo>
                  <a:pt x="10639" y="43861"/>
                  <a:pt x="5259" y="38450"/>
                  <a:pt x="5259" y="31855"/>
                </a:cubicBezTo>
                <a:lnTo>
                  <a:pt x="5259" y="30821"/>
                </a:lnTo>
                <a:lnTo>
                  <a:pt x="7326" y="30821"/>
                </a:lnTo>
                <a:lnTo>
                  <a:pt x="7326" y="31855"/>
                </a:lnTo>
                <a:cubicBezTo>
                  <a:pt x="7326" y="37326"/>
                  <a:pt x="11794" y="41764"/>
                  <a:pt x="17265" y="41764"/>
                </a:cubicBezTo>
                <a:cubicBezTo>
                  <a:pt x="22736" y="41764"/>
                  <a:pt x="27174" y="37326"/>
                  <a:pt x="27174" y="31855"/>
                </a:cubicBezTo>
                <a:lnTo>
                  <a:pt x="27174" y="17265"/>
                </a:lnTo>
                <a:cubicBezTo>
                  <a:pt x="27174" y="11794"/>
                  <a:pt x="22736" y="7356"/>
                  <a:pt x="17265" y="7356"/>
                </a:cubicBezTo>
                <a:cubicBezTo>
                  <a:pt x="11794" y="7356"/>
                  <a:pt x="7326" y="11794"/>
                  <a:pt x="7326" y="17265"/>
                </a:cubicBezTo>
                <a:lnTo>
                  <a:pt x="7326" y="26383"/>
                </a:lnTo>
                <a:cubicBezTo>
                  <a:pt x="7326" y="26839"/>
                  <a:pt x="7721" y="27174"/>
                  <a:pt x="8146" y="27174"/>
                </a:cubicBezTo>
                <a:lnTo>
                  <a:pt x="11824" y="27174"/>
                </a:lnTo>
                <a:cubicBezTo>
                  <a:pt x="12280" y="27174"/>
                  <a:pt x="12615" y="26809"/>
                  <a:pt x="12615" y="26383"/>
                </a:cubicBezTo>
                <a:lnTo>
                  <a:pt x="12615" y="17265"/>
                </a:lnTo>
                <a:cubicBezTo>
                  <a:pt x="12615" y="14681"/>
                  <a:pt x="14712" y="12584"/>
                  <a:pt x="17295" y="12584"/>
                </a:cubicBezTo>
                <a:cubicBezTo>
                  <a:pt x="19879" y="12584"/>
                  <a:pt x="21976" y="14681"/>
                  <a:pt x="21976" y="17265"/>
                </a:cubicBezTo>
                <a:lnTo>
                  <a:pt x="21976" y="31855"/>
                </a:lnTo>
                <a:cubicBezTo>
                  <a:pt x="21976" y="34438"/>
                  <a:pt x="19879" y="36536"/>
                  <a:pt x="17295" y="36536"/>
                </a:cubicBezTo>
                <a:cubicBezTo>
                  <a:pt x="14712" y="36536"/>
                  <a:pt x="12615" y="34438"/>
                  <a:pt x="12615" y="31855"/>
                </a:cubicBezTo>
                <a:lnTo>
                  <a:pt x="12615" y="30821"/>
                </a:lnTo>
                <a:lnTo>
                  <a:pt x="14712" y="30821"/>
                </a:lnTo>
                <a:lnTo>
                  <a:pt x="14712" y="31855"/>
                </a:lnTo>
                <a:cubicBezTo>
                  <a:pt x="14712" y="33283"/>
                  <a:pt x="15897" y="34469"/>
                  <a:pt x="17326" y="34469"/>
                </a:cubicBezTo>
                <a:cubicBezTo>
                  <a:pt x="18785" y="34469"/>
                  <a:pt x="19940" y="33283"/>
                  <a:pt x="19940" y="31855"/>
                </a:cubicBezTo>
                <a:lnTo>
                  <a:pt x="19940" y="17265"/>
                </a:lnTo>
                <a:cubicBezTo>
                  <a:pt x="19940" y="15806"/>
                  <a:pt x="18785" y="14651"/>
                  <a:pt x="17326" y="14651"/>
                </a:cubicBezTo>
                <a:cubicBezTo>
                  <a:pt x="15897" y="14651"/>
                  <a:pt x="14712" y="15806"/>
                  <a:pt x="14712" y="17265"/>
                </a:cubicBezTo>
                <a:lnTo>
                  <a:pt x="14712" y="26383"/>
                </a:lnTo>
                <a:cubicBezTo>
                  <a:pt x="14712" y="26839"/>
                  <a:pt x="15046" y="27174"/>
                  <a:pt x="15502" y="27174"/>
                </a:cubicBezTo>
                <a:cubicBezTo>
                  <a:pt x="15958" y="27174"/>
                  <a:pt x="16292" y="26809"/>
                  <a:pt x="16292" y="26383"/>
                </a:cubicBezTo>
                <a:lnTo>
                  <a:pt x="16292" y="17265"/>
                </a:lnTo>
                <a:cubicBezTo>
                  <a:pt x="16292" y="16687"/>
                  <a:pt x="16748" y="16231"/>
                  <a:pt x="17326" y="16231"/>
                </a:cubicBezTo>
                <a:cubicBezTo>
                  <a:pt x="17903" y="16231"/>
                  <a:pt x="18359" y="16687"/>
                  <a:pt x="18359" y="17265"/>
                </a:cubicBezTo>
                <a:lnTo>
                  <a:pt x="18359" y="31855"/>
                </a:lnTo>
                <a:cubicBezTo>
                  <a:pt x="18359" y="32432"/>
                  <a:pt x="17903" y="32888"/>
                  <a:pt x="17326" y="32888"/>
                </a:cubicBezTo>
                <a:cubicBezTo>
                  <a:pt x="16748" y="32888"/>
                  <a:pt x="16292" y="32432"/>
                  <a:pt x="16292" y="31855"/>
                </a:cubicBezTo>
                <a:lnTo>
                  <a:pt x="16292" y="30031"/>
                </a:lnTo>
                <a:cubicBezTo>
                  <a:pt x="16292" y="29575"/>
                  <a:pt x="15928" y="29241"/>
                  <a:pt x="15502" y="29241"/>
                </a:cubicBezTo>
                <a:lnTo>
                  <a:pt x="11855" y="29241"/>
                </a:lnTo>
                <a:cubicBezTo>
                  <a:pt x="11399" y="29241"/>
                  <a:pt x="11064" y="29605"/>
                  <a:pt x="11064" y="30031"/>
                </a:cubicBezTo>
                <a:lnTo>
                  <a:pt x="11064" y="31855"/>
                </a:lnTo>
                <a:cubicBezTo>
                  <a:pt x="11064" y="35320"/>
                  <a:pt x="13861" y="38116"/>
                  <a:pt x="17326" y="38116"/>
                </a:cubicBezTo>
                <a:cubicBezTo>
                  <a:pt x="20791" y="38116"/>
                  <a:pt x="23587" y="35320"/>
                  <a:pt x="23587" y="31855"/>
                </a:cubicBezTo>
                <a:lnTo>
                  <a:pt x="23587" y="17265"/>
                </a:lnTo>
                <a:cubicBezTo>
                  <a:pt x="23587" y="13800"/>
                  <a:pt x="20791" y="11003"/>
                  <a:pt x="17326" y="11003"/>
                </a:cubicBezTo>
                <a:cubicBezTo>
                  <a:pt x="13861" y="11003"/>
                  <a:pt x="11064" y="13800"/>
                  <a:pt x="11064" y="17265"/>
                </a:cubicBezTo>
                <a:lnTo>
                  <a:pt x="11064" y="25624"/>
                </a:lnTo>
                <a:lnTo>
                  <a:pt x="8967" y="25624"/>
                </a:lnTo>
                <a:lnTo>
                  <a:pt x="8967" y="17265"/>
                </a:lnTo>
                <a:cubicBezTo>
                  <a:pt x="8967" y="12614"/>
                  <a:pt x="12706" y="8906"/>
                  <a:pt x="17326" y="8906"/>
                </a:cubicBezTo>
                <a:cubicBezTo>
                  <a:pt x="21976" y="8906"/>
                  <a:pt x="25685" y="12675"/>
                  <a:pt x="25685" y="17265"/>
                </a:cubicBezTo>
                <a:lnTo>
                  <a:pt x="25685" y="31855"/>
                </a:lnTo>
                <a:cubicBezTo>
                  <a:pt x="25685" y="36475"/>
                  <a:pt x="21976" y="40213"/>
                  <a:pt x="17326" y="40213"/>
                </a:cubicBezTo>
                <a:cubicBezTo>
                  <a:pt x="12706" y="40213"/>
                  <a:pt x="8967" y="36444"/>
                  <a:pt x="8967" y="31855"/>
                </a:cubicBezTo>
                <a:lnTo>
                  <a:pt x="8967" y="30031"/>
                </a:lnTo>
                <a:cubicBezTo>
                  <a:pt x="8967" y="29575"/>
                  <a:pt x="8602" y="29241"/>
                  <a:pt x="8177" y="29241"/>
                </a:cubicBezTo>
                <a:lnTo>
                  <a:pt x="4529" y="29241"/>
                </a:lnTo>
                <a:cubicBezTo>
                  <a:pt x="4073" y="29241"/>
                  <a:pt x="3739" y="29605"/>
                  <a:pt x="3739" y="30031"/>
                </a:cubicBezTo>
                <a:lnTo>
                  <a:pt x="3739" y="31855"/>
                </a:lnTo>
                <a:cubicBezTo>
                  <a:pt x="3739" y="39332"/>
                  <a:pt x="9818" y="45411"/>
                  <a:pt x="17295" y="45411"/>
                </a:cubicBezTo>
                <a:cubicBezTo>
                  <a:pt x="24773" y="45411"/>
                  <a:pt x="30852" y="39332"/>
                  <a:pt x="30852" y="31855"/>
                </a:cubicBezTo>
                <a:lnTo>
                  <a:pt x="30852" y="17265"/>
                </a:lnTo>
                <a:cubicBezTo>
                  <a:pt x="30852" y="9787"/>
                  <a:pt x="24773" y="3708"/>
                  <a:pt x="17295" y="3708"/>
                </a:cubicBezTo>
                <a:cubicBezTo>
                  <a:pt x="9818" y="3708"/>
                  <a:pt x="3739" y="9787"/>
                  <a:pt x="3739" y="17265"/>
                </a:cubicBezTo>
                <a:lnTo>
                  <a:pt x="3739" y="23800"/>
                </a:lnTo>
                <a:lnTo>
                  <a:pt x="1642" y="23800"/>
                </a:lnTo>
                <a:lnTo>
                  <a:pt x="1642" y="17265"/>
                </a:lnTo>
                <a:cubicBezTo>
                  <a:pt x="1642" y="8632"/>
                  <a:pt x="8663" y="1611"/>
                  <a:pt x="17295" y="1611"/>
                </a:cubicBezTo>
                <a:cubicBezTo>
                  <a:pt x="25928" y="1611"/>
                  <a:pt x="32949" y="8632"/>
                  <a:pt x="32949" y="17265"/>
                </a:cubicBezTo>
                <a:lnTo>
                  <a:pt x="32949" y="31855"/>
                </a:lnTo>
                <a:cubicBezTo>
                  <a:pt x="32949" y="40487"/>
                  <a:pt x="25928" y="47508"/>
                  <a:pt x="17295" y="47508"/>
                </a:cubicBezTo>
                <a:cubicBezTo>
                  <a:pt x="8663" y="47508"/>
                  <a:pt x="1642" y="40487"/>
                  <a:pt x="1642" y="31855"/>
                </a:cubicBezTo>
                <a:lnTo>
                  <a:pt x="1642" y="30031"/>
                </a:lnTo>
                <a:cubicBezTo>
                  <a:pt x="1642" y="29575"/>
                  <a:pt x="1307" y="29241"/>
                  <a:pt x="851" y="29241"/>
                </a:cubicBezTo>
                <a:cubicBezTo>
                  <a:pt x="395" y="29241"/>
                  <a:pt x="31" y="29605"/>
                  <a:pt x="31" y="30031"/>
                </a:cubicBezTo>
                <a:lnTo>
                  <a:pt x="31" y="31855"/>
                </a:lnTo>
                <a:cubicBezTo>
                  <a:pt x="31" y="41338"/>
                  <a:pt x="7751" y="49059"/>
                  <a:pt x="17265" y="49059"/>
                </a:cubicBezTo>
                <a:cubicBezTo>
                  <a:pt x="26749" y="49059"/>
                  <a:pt x="34469" y="41308"/>
                  <a:pt x="34408" y="31794"/>
                </a:cubicBezTo>
                <a:lnTo>
                  <a:pt x="34408" y="17234"/>
                </a:lnTo>
                <a:cubicBezTo>
                  <a:pt x="34408" y="7721"/>
                  <a:pt x="26718" y="0"/>
                  <a:pt x="17204" y="0"/>
                </a:cubicBezTo>
                <a:close/>
              </a:path>
            </a:pathLst>
          </a:custGeom>
          <a:solidFill>
            <a:schemeClr val="accent2"/>
          </a:solidFill>
          <a:ln>
            <a:noFill/>
          </a:ln>
          <a:effectLst>
            <a:outerShdw blurRad="114300" rotWithShape="0" algn="bl">
              <a:schemeClr val="accent2">
                <a:alpha val="8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6"/>
          <p:cNvSpPr/>
          <p:nvPr/>
        </p:nvSpPr>
        <p:spPr>
          <a:xfrm>
            <a:off x="2622201" y="1277231"/>
            <a:ext cx="407800" cy="382249"/>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6"/>
          <p:cNvSpPr/>
          <p:nvPr/>
        </p:nvSpPr>
        <p:spPr>
          <a:xfrm rot="1083274">
            <a:off x="6781264" y="1476469"/>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6"/>
          <p:cNvSpPr/>
          <p:nvPr/>
        </p:nvSpPr>
        <p:spPr>
          <a:xfrm rot="-1865445">
            <a:off x="1442953" y="1050520"/>
            <a:ext cx="501462" cy="835616"/>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lt1"/>
          </a:solidFill>
          <a:ln>
            <a:noFill/>
          </a:ln>
          <a:effectLst>
            <a:outerShdw blurRad="11430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6"/>
          <p:cNvSpPr/>
          <p:nvPr/>
        </p:nvSpPr>
        <p:spPr>
          <a:xfrm>
            <a:off x="2279621" y="2065171"/>
            <a:ext cx="195600" cy="1956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6"/>
          <p:cNvSpPr/>
          <p:nvPr/>
        </p:nvSpPr>
        <p:spPr>
          <a:xfrm rot="1650217">
            <a:off x="470736" y="1647191"/>
            <a:ext cx="42203" cy="390136"/>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6"/>
          <p:cNvSpPr/>
          <p:nvPr/>
        </p:nvSpPr>
        <p:spPr>
          <a:xfrm>
            <a:off x="8010272" y="1107147"/>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6"/>
          <p:cNvSpPr/>
          <p:nvPr/>
        </p:nvSpPr>
        <p:spPr>
          <a:xfrm rot="6189788">
            <a:off x="8341956" y="1885039"/>
            <a:ext cx="393419" cy="368764"/>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6"/>
          <p:cNvSpPr/>
          <p:nvPr/>
        </p:nvSpPr>
        <p:spPr>
          <a:xfrm>
            <a:off x="871450" y="122092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6"/>
          <p:cNvSpPr/>
          <p:nvPr/>
        </p:nvSpPr>
        <p:spPr>
          <a:xfrm>
            <a:off x="5384071" y="1199171"/>
            <a:ext cx="195600" cy="1956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6"/>
          <p:cNvSpPr/>
          <p:nvPr/>
        </p:nvSpPr>
        <p:spPr>
          <a:xfrm>
            <a:off x="6094000" y="2260725"/>
            <a:ext cx="152100" cy="152100"/>
          </a:xfrm>
          <a:prstGeom prst="ellipse">
            <a:avLst/>
          </a:prstGeom>
          <a:noFill/>
          <a:ln cap="flat" cmpd="sng" w="38100">
            <a:solidFill>
              <a:schemeClr val="accent2"/>
            </a:solidFill>
            <a:prstDash val="solid"/>
            <a:round/>
            <a:headEnd len="sm" w="sm" type="none"/>
            <a:tailEnd len="sm" w="sm" type="none"/>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6"/>
          <p:cNvSpPr/>
          <p:nvPr/>
        </p:nvSpPr>
        <p:spPr>
          <a:xfrm>
            <a:off x="8375621" y="1549683"/>
            <a:ext cx="195600" cy="1956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6"/>
          <p:cNvSpPr/>
          <p:nvPr/>
        </p:nvSpPr>
        <p:spPr>
          <a:xfrm>
            <a:off x="-66950" y="183590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37"/>
          <p:cNvSpPr txBox="1"/>
          <p:nvPr>
            <p:ph idx="3" type="subTitle"/>
          </p:nvPr>
        </p:nvSpPr>
        <p:spPr>
          <a:xfrm>
            <a:off x="6647675" y="2085338"/>
            <a:ext cx="1783200" cy="74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BRILLIANT BIRDIE</a:t>
            </a:r>
            <a:endParaRPr/>
          </a:p>
        </p:txBody>
      </p:sp>
      <p:sp>
        <p:nvSpPr>
          <p:cNvPr id="440" name="Google Shape;440;p37"/>
          <p:cNvSpPr txBox="1"/>
          <p:nvPr>
            <p:ph idx="4" type="subTitle"/>
          </p:nvPr>
        </p:nvSpPr>
        <p:spPr>
          <a:xfrm>
            <a:off x="6647675" y="2752263"/>
            <a:ext cx="1783200" cy="94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talk a bit about this person</a:t>
            </a:r>
            <a:endParaRPr/>
          </a:p>
        </p:txBody>
      </p:sp>
      <p:sp>
        <p:nvSpPr>
          <p:cNvPr id="441" name="Google Shape;441;p37"/>
          <p:cNvSpPr/>
          <p:nvPr/>
        </p:nvSpPr>
        <p:spPr>
          <a:xfrm>
            <a:off x="3131850" y="1449950"/>
            <a:ext cx="2880300" cy="2880300"/>
          </a:xfrm>
          <a:prstGeom prst="roundRect">
            <a:avLst>
              <a:gd fmla="val 28198" name="adj"/>
            </a:avLst>
          </a:prstGeom>
          <a:noFill/>
          <a:ln cap="flat" cmpd="sng" w="38100">
            <a:solidFill>
              <a:schemeClr val="accent2"/>
            </a:solidFill>
            <a:prstDash val="solid"/>
            <a:round/>
            <a:headEnd len="sm" w="sm" type="none"/>
            <a:tailEnd len="sm" w="sm" type="none"/>
          </a:ln>
          <a:effectLst>
            <a:outerShdw blurRad="142875" rotWithShape="0" algn="bl" dir="5400000" dist="19050">
              <a:schemeClr val="accent2">
                <a:alpha val="62000"/>
              </a:schemeClr>
            </a:outerShdw>
            <a:reflection blurRad="0" dir="5400000" dist="285750" endA="0" endPos="3000" fadeDir="5400012" kx="0" rotWithShape="0" algn="bl" stA="4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7"/>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443" name="Google Shape;443;p37"/>
          <p:cNvSpPr txBox="1"/>
          <p:nvPr>
            <p:ph idx="1" type="subTitle"/>
          </p:nvPr>
        </p:nvSpPr>
        <p:spPr>
          <a:xfrm>
            <a:off x="713100" y="2085338"/>
            <a:ext cx="1783200" cy="740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1" lang="en" sz="1800">
                <a:latin typeface="Orbitron"/>
                <a:ea typeface="Orbitron"/>
                <a:cs typeface="Orbitron"/>
                <a:sym typeface="Orbitron"/>
              </a:rPr>
              <a:t>AWESOME ANDY</a:t>
            </a:r>
            <a:endParaRPr b="1" sz="1800">
              <a:latin typeface="Orbitron"/>
              <a:ea typeface="Orbitron"/>
              <a:cs typeface="Orbitron"/>
              <a:sym typeface="Orbitron"/>
            </a:endParaRPr>
          </a:p>
        </p:txBody>
      </p:sp>
      <p:sp>
        <p:nvSpPr>
          <p:cNvPr id="444" name="Google Shape;444;p37"/>
          <p:cNvSpPr txBox="1"/>
          <p:nvPr>
            <p:ph idx="2" type="subTitle"/>
          </p:nvPr>
        </p:nvSpPr>
        <p:spPr>
          <a:xfrm>
            <a:off x="713100" y="2752263"/>
            <a:ext cx="1783200" cy="94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you could talk a bit about this person</a:t>
            </a:r>
            <a:endParaRPr/>
          </a:p>
        </p:txBody>
      </p:sp>
      <p:pic>
        <p:nvPicPr>
          <p:cNvPr id="445" name="Google Shape;445;p37"/>
          <p:cNvPicPr preferRelativeResize="0"/>
          <p:nvPr/>
        </p:nvPicPr>
        <p:blipFill rotWithShape="1">
          <a:blip r:embed="rId3">
            <a:alphaModFix/>
          </a:blip>
          <a:srcRect b="9191" l="9182" r="9191" t="9182"/>
          <a:stretch/>
        </p:blipFill>
        <p:spPr>
          <a:xfrm>
            <a:off x="3255250" y="1573400"/>
            <a:ext cx="2633400" cy="2633400"/>
          </a:xfrm>
          <a:prstGeom prst="roundRect">
            <a:avLst>
              <a:gd fmla="val 26599" name="adj"/>
            </a:avLst>
          </a:prstGeom>
          <a:noFill/>
          <a:ln>
            <a:noFill/>
          </a:ln>
        </p:spPr>
      </p:pic>
      <p:sp>
        <p:nvSpPr>
          <p:cNvPr id="446" name="Google Shape;446;p37"/>
          <p:cNvSpPr/>
          <p:nvPr/>
        </p:nvSpPr>
        <p:spPr>
          <a:xfrm>
            <a:off x="3131850" y="1449950"/>
            <a:ext cx="514500" cy="514500"/>
          </a:xfrm>
          <a:prstGeom prst="ellipse">
            <a:avLst/>
          </a:prstGeom>
          <a:gradFill>
            <a:gsLst>
              <a:gs pos="0">
                <a:schemeClr val="lt1"/>
              </a:gs>
              <a:gs pos="100000">
                <a:schemeClr val="accent1"/>
              </a:gs>
            </a:gsLst>
            <a:lin ang="5400700"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7"/>
          <p:cNvSpPr/>
          <p:nvPr/>
        </p:nvSpPr>
        <p:spPr>
          <a:xfrm rot="1083274">
            <a:off x="5453814" y="1190382"/>
            <a:ext cx="585152" cy="1033631"/>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rotWithShape="0" algn="bl">
              <a:schemeClr val="accent3">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8"/>
          <p:cNvSpPr/>
          <p:nvPr/>
        </p:nvSpPr>
        <p:spPr>
          <a:xfrm>
            <a:off x="1287300" y="1442549"/>
            <a:ext cx="2258400" cy="2258400"/>
          </a:xfrm>
          <a:prstGeom prst="ellipse">
            <a:avLst/>
          </a:prstGeom>
          <a:noFill/>
          <a:ln cap="flat" cmpd="sng" w="38100">
            <a:solidFill>
              <a:schemeClr val="accent2"/>
            </a:solidFill>
            <a:prstDash val="solid"/>
            <a:round/>
            <a:headEnd len="sm" w="sm" type="none"/>
            <a:tailEnd len="sm" w="sm" type="none"/>
          </a:ln>
          <a:effectLst>
            <a:outerShdw blurRad="142875"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8"/>
          <p:cNvSpPr txBox="1"/>
          <p:nvPr>
            <p:ph type="title"/>
          </p:nvPr>
        </p:nvSpPr>
        <p:spPr>
          <a:xfrm>
            <a:off x="4996325" y="1684800"/>
            <a:ext cx="3088200" cy="57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454" name="Google Shape;454;p38"/>
          <p:cNvSpPr txBox="1"/>
          <p:nvPr>
            <p:ph idx="1" type="subTitle"/>
          </p:nvPr>
        </p:nvSpPr>
        <p:spPr>
          <a:xfrm>
            <a:off x="4996325" y="2260800"/>
            <a:ext cx="3088200" cy="11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t>
            </a:r>
            <a:endParaRPr/>
          </a:p>
        </p:txBody>
      </p:sp>
      <p:sp>
        <p:nvSpPr>
          <p:cNvPr id="455" name="Google Shape;455;p38"/>
          <p:cNvSpPr/>
          <p:nvPr/>
        </p:nvSpPr>
        <p:spPr>
          <a:xfrm>
            <a:off x="1437600" y="1592850"/>
            <a:ext cx="1957800" cy="19578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38"/>
          <p:cNvGrpSpPr/>
          <p:nvPr/>
        </p:nvGrpSpPr>
        <p:grpSpPr>
          <a:xfrm>
            <a:off x="2011886" y="2256930"/>
            <a:ext cx="809228" cy="629637"/>
            <a:chOff x="6457650" y="4065500"/>
            <a:chExt cx="303025" cy="235775"/>
          </a:xfrm>
        </p:grpSpPr>
        <p:sp>
          <p:nvSpPr>
            <p:cNvPr id="457" name="Google Shape;457;p38"/>
            <p:cNvSpPr/>
            <p:nvPr/>
          </p:nvSpPr>
          <p:spPr>
            <a:xfrm>
              <a:off x="6534725" y="4114325"/>
              <a:ext cx="81900" cy="136350"/>
            </a:xfrm>
            <a:custGeom>
              <a:rect b="b" l="l" r="r" t="t"/>
              <a:pathLst>
                <a:path extrusionOk="0" h="5454" w="3276">
                  <a:moveTo>
                    <a:pt x="1620" y="1"/>
                  </a:moveTo>
                  <a:cubicBezTo>
                    <a:pt x="1430" y="1"/>
                    <a:pt x="1263" y="155"/>
                    <a:pt x="1263" y="358"/>
                  </a:cubicBezTo>
                  <a:lnTo>
                    <a:pt x="1263" y="774"/>
                  </a:lnTo>
                  <a:cubicBezTo>
                    <a:pt x="441" y="774"/>
                    <a:pt x="13" y="1346"/>
                    <a:pt x="13" y="1929"/>
                  </a:cubicBezTo>
                  <a:cubicBezTo>
                    <a:pt x="13" y="2572"/>
                    <a:pt x="537" y="3084"/>
                    <a:pt x="1168" y="3084"/>
                  </a:cubicBezTo>
                  <a:lnTo>
                    <a:pt x="2061" y="3084"/>
                  </a:lnTo>
                  <a:cubicBezTo>
                    <a:pt x="2323" y="3084"/>
                    <a:pt x="2513" y="3287"/>
                    <a:pt x="2513" y="3537"/>
                  </a:cubicBezTo>
                  <a:cubicBezTo>
                    <a:pt x="2513" y="3787"/>
                    <a:pt x="2323" y="3977"/>
                    <a:pt x="2061" y="3977"/>
                  </a:cubicBezTo>
                  <a:lnTo>
                    <a:pt x="1132" y="3977"/>
                  </a:lnTo>
                  <a:cubicBezTo>
                    <a:pt x="953" y="3977"/>
                    <a:pt x="775" y="3894"/>
                    <a:pt x="656" y="3739"/>
                  </a:cubicBezTo>
                  <a:cubicBezTo>
                    <a:pt x="591" y="3661"/>
                    <a:pt x="494" y="3622"/>
                    <a:pt x="394" y="3622"/>
                  </a:cubicBezTo>
                  <a:cubicBezTo>
                    <a:pt x="311" y="3622"/>
                    <a:pt x="226" y="3649"/>
                    <a:pt x="156" y="3703"/>
                  </a:cubicBezTo>
                  <a:cubicBezTo>
                    <a:pt x="13" y="3822"/>
                    <a:pt x="1" y="4037"/>
                    <a:pt x="120" y="4192"/>
                  </a:cubicBezTo>
                  <a:cubicBezTo>
                    <a:pt x="441" y="4596"/>
                    <a:pt x="834" y="4680"/>
                    <a:pt x="1275" y="4680"/>
                  </a:cubicBezTo>
                  <a:lnTo>
                    <a:pt x="1275" y="5096"/>
                  </a:lnTo>
                  <a:cubicBezTo>
                    <a:pt x="1275" y="5287"/>
                    <a:pt x="1441" y="5454"/>
                    <a:pt x="1632" y="5454"/>
                  </a:cubicBezTo>
                  <a:cubicBezTo>
                    <a:pt x="1822" y="5454"/>
                    <a:pt x="1989" y="5287"/>
                    <a:pt x="1989" y="5096"/>
                  </a:cubicBezTo>
                  <a:lnTo>
                    <a:pt x="1989" y="4680"/>
                  </a:lnTo>
                  <a:cubicBezTo>
                    <a:pt x="2799" y="4680"/>
                    <a:pt x="3239" y="4132"/>
                    <a:pt x="3239" y="3525"/>
                  </a:cubicBezTo>
                  <a:cubicBezTo>
                    <a:pt x="3239" y="2918"/>
                    <a:pt x="2727" y="2394"/>
                    <a:pt x="2084" y="2394"/>
                  </a:cubicBezTo>
                  <a:lnTo>
                    <a:pt x="1191" y="2394"/>
                  </a:lnTo>
                  <a:cubicBezTo>
                    <a:pt x="941" y="2394"/>
                    <a:pt x="739" y="2203"/>
                    <a:pt x="739" y="1941"/>
                  </a:cubicBezTo>
                  <a:cubicBezTo>
                    <a:pt x="739" y="1691"/>
                    <a:pt x="941" y="1501"/>
                    <a:pt x="1191" y="1501"/>
                  </a:cubicBezTo>
                  <a:lnTo>
                    <a:pt x="2037" y="1501"/>
                  </a:lnTo>
                  <a:cubicBezTo>
                    <a:pt x="2251" y="1501"/>
                    <a:pt x="2454" y="1620"/>
                    <a:pt x="2573" y="1798"/>
                  </a:cubicBezTo>
                  <a:cubicBezTo>
                    <a:pt x="2641" y="1904"/>
                    <a:pt x="2757" y="1957"/>
                    <a:pt x="2873" y="1957"/>
                  </a:cubicBezTo>
                  <a:cubicBezTo>
                    <a:pt x="2939" y="1957"/>
                    <a:pt x="3004" y="1940"/>
                    <a:pt x="3061" y="1906"/>
                  </a:cubicBezTo>
                  <a:cubicBezTo>
                    <a:pt x="3227" y="1798"/>
                    <a:pt x="3275" y="1572"/>
                    <a:pt x="3168" y="1405"/>
                  </a:cubicBezTo>
                  <a:lnTo>
                    <a:pt x="3168" y="1394"/>
                  </a:lnTo>
                  <a:cubicBezTo>
                    <a:pt x="2918" y="1013"/>
                    <a:pt x="2513" y="774"/>
                    <a:pt x="1977" y="774"/>
                  </a:cubicBezTo>
                  <a:lnTo>
                    <a:pt x="1977" y="358"/>
                  </a:lnTo>
                  <a:cubicBezTo>
                    <a:pt x="1977" y="155"/>
                    <a:pt x="1811" y="1"/>
                    <a:pt x="1620" y="1"/>
                  </a:cubicBezTo>
                  <a:close/>
                </a:path>
              </a:pathLst>
            </a:custGeom>
            <a:solidFill>
              <a:schemeClr val="accent2"/>
            </a:solidFill>
            <a:ln>
              <a:noFill/>
            </a:ln>
            <a:effectLst>
              <a:outerShdw blurRad="114300" rotWithShape="0" algn="bl">
                <a:schemeClr val="accent2">
                  <a:alpha val="8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8"/>
            <p:cNvSpPr/>
            <p:nvPr/>
          </p:nvSpPr>
          <p:spPr>
            <a:xfrm>
              <a:off x="6457650" y="4065500"/>
              <a:ext cx="303025" cy="235775"/>
            </a:xfrm>
            <a:custGeom>
              <a:rect b="b" l="l" r="r" t="t"/>
              <a:pathLst>
                <a:path extrusionOk="0" h="9431" w="12121">
                  <a:moveTo>
                    <a:pt x="10466" y="1227"/>
                  </a:moveTo>
                  <a:lnTo>
                    <a:pt x="10192" y="5502"/>
                  </a:lnTo>
                  <a:cubicBezTo>
                    <a:pt x="10180" y="5716"/>
                    <a:pt x="10347" y="5871"/>
                    <a:pt x="10549" y="5871"/>
                  </a:cubicBezTo>
                  <a:lnTo>
                    <a:pt x="11001" y="5871"/>
                  </a:lnTo>
                  <a:lnTo>
                    <a:pt x="9561" y="7919"/>
                  </a:lnTo>
                  <a:cubicBezTo>
                    <a:pt x="9347" y="7633"/>
                    <a:pt x="8334" y="6168"/>
                    <a:pt x="8132" y="5871"/>
                  </a:cubicBezTo>
                  <a:lnTo>
                    <a:pt x="8573" y="5871"/>
                  </a:lnTo>
                  <a:cubicBezTo>
                    <a:pt x="8787" y="5871"/>
                    <a:pt x="8942" y="5692"/>
                    <a:pt x="8930" y="5502"/>
                  </a:cubicBezTo>
                  <a:lnTo>
                    <a:pt x="8668" y="1227"/>
                  </a:lnTo>
                  <a:close/>
                  <a:moveTo>
                    <a:pt x="4739" y="680"/>
                  </a:moveTo>
                  <a:cubicBezTo>
                    <a:pt x="6060" y="680"/>
                    <a:pt x="7275" y="1323"/>
                    <a:pt x="8025" y="2406"/>
                  </a:cubicBezTo>
                  <a:lnTo>
                    <a:pt x="8192" y="5180"/>
                  </a:lnTo>
                  <a:lnTo>
                    <a:pt x="7442" y="5180"/>
                  </a:lnTo>
                  <a:cubicBezTo>
                    <a:pt x="7156" y="5180"/>
                    <a:pt x="7001" y="5502"/>
                    <a:pt x="7156" y="5728"/>
                  </a:cubicBezTo>
                  <a:lnTo>
                    <a:pt x="8037" y="6978"/>
                  </a:lnTo>
                  <a:cubicBezTo>
                    <a:pt x="7275" y="8061"/>
                    <a:pt x="6060" y="8716"/>
                    <a:pt x="4739" y="8716"/>
                  </a:cubicBezTo>
                  <a:cubicBezTo>
                    <a:pt x="2512" y="8716"/>
                    <a:pt x="714" y="6918"/>
                    <a:pt x="714" y="4704"/>
                  </a:cubicBezTo>
                  <a:cubicBezTo>
                    <a:pt x="714" y="2489"/>
                    <a:pt x="2512" y="680"/>
                    <a:pt x="4739" y="680"/>
                  </a:cubicBezTo>
                  <a:close/>
                  <a:moveTo>
                    <a:pt x="4715" y="1"/>
                  </a:moveTo>
                  <a:cubicBezTo>
                    <a:pt x="2119" y="1"/>
                    <a:pt x="0" y="2108"/>
                    <a:pt x="0" y="4716"/>
                  </a:cubicBezTo>
                  <a:cubicBezTo>
                    <a:pt x="0" y="7323"/>
                    <a:pt x="2119" y="9431"/>
                    <a:pt x="4715" y="9431"/>
                  </a:cubicBezTo>
                  <a:cubicBezTo>
                    <a:pt x="6168" y="9431"/>
                    <a:pt x="7549" y="8776"/>
                    <a:pt x="8454" y="7609"/>
                  </a:cubicBezTo>
                  <a:lnTo>
                    <a:pt x="9263" y="8752"/>
                  </a:lnTo>
                  <a:cubicBezTo>
                    <a:pt x="9329" y="8847"/>
                    <a:pt x="9436" y="8895"/>
                    <a:pt x="9544" y="8895"/>
                  </a:cubicBezTo>
                  <a:cubicBezTo>
                    <a:pt x="9653" y="8895"/>
                    <a:pt x="9763" y="8847"/>
                    <a:pt x="9835" y="8752"/>
                  </a:cubicBezTo>
                  <a:lnTo>
                    <a:pt x="11954" y="5740"/>
                  </a:lnTo>
                  <a:cubicBezTo>
                    <a:pt x="12121" y="5490"/>
                    <a:pt x="11954" y="5180"/>
                    <a:pt x="11656" y="5180"/>
                  </a:cubicBezTo>
                  <a:lnTo>
                    <a:pt x="10906" y="5180"/>
                  </a:lnTo>
                  <a:lnTo>
                    <a:pt x="11180" y="906"/>
                  </a:lnTo>
                  <a:cubicBezTo>
                    <a:pt x="11192" y="703"/>
                    <a:pt x="11025" y="537"/>
                    <a:pt x="10823" y="537"/>
                  </a:cubicBezTo>
                  <a:lnTo>
                    <a:pt x="8275" y="537"/>
                  </a:lnTo>
                  <a:cubicBezTo>
                    <a:pt x="8073" y="537"/>
                    <a:pt x="7906" y="715"/>
                    <a:pt x="7918" y="906"/>
                  </a:cubicBezTo>
                  <a:lnTo>
                    <a:pt x="7930" y="1263"/>
                  </a:lnTo>
                  <a:cubicBezTo>
                    <a:pt x="7072" y="465"/>
                    <a:pt x="5929" y="1"/>
                    <a:pt x="4715" y="1"/>
                  </a:cubicBezTo>
                  <a:close/>
                </a:path>
              </a:pathLst>
            </a:custGeom>
            <a:solidFill>
              <a:schemeClr val="accent2"/>
            </a:solidFill>
            <a:ln>
              <a:noFill/>
            </a:ln>
            <a:effectLst>
              <a:outerShdw blurRad="114300" rotWithShape="0" algn="bl">
                <a:schemeClr val="accent2">
                  <a:alpha val="8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 name="Google Shape;459;p38"/>
          <p:cNvSpPr/>
          <p:nvPr/>
        </p:nvSpPr>
        <p:spPr>
          <a:xfrm flipH="1">
            <a:off x="789439" y="2759534"/>
            <a:ext cx="1015791" cy="954689"/>
          </a:xfrm>
          <a:custGeom>
            <a:rect b="b" l="l" r="r" t="t"/>
            <a:pathLst>
              <a:path extrusionOk="0" h="22019" w="23314">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142875"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8"/>
          <p:cNvSpPr/>
          <p:nvPr/>
        </p:nvSpPr>
        <p:spPr>
          <a:xfrm flipH="1" rot="1857768">
            <a:off x="181659" y="-469466"/>
            <a:ext cx="937151" cy="1558071"/>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42875"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8"/>
          <p:cNvSpPr/>
          <p:nvPr/>
        </p:nvSpPr>
        <p:spPr>
          <a:xfrm flipH="1">
            <a:off x="1386813" y="910470"/>
            <a:ext cx="337487" cy="419404"/>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42875"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8"/>
          <p:cNvSpPr/>
          <p:nvPr/>
        </p:nvSpPr>
        <p:spPr>
          <a:xfrm flipH="1">
            <a:off x="-155227" y="2383976"/>
            <a:ext cx="403450" cy="375550"/>
          </a:xfrm>
          <a:custGeom>
            <a:rect b="b" l="l" r="r" t="t"/>
            <a:pathLst>
              <a:path extrusionOk="0" h="8543" w="9133">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42875"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8"/>
          <p:cNvSpPr/>
          <p:nvPr/>
        </p:nvSpPr>
        <p:spPr>
          <a:xfrm flipH="1" rot="1829653">
            <a:off x="3269989" y="3704509"/>
            <a:ext cx="337049" cy="419926"/>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8"/>
          <p:cNvSpPr/>
          <p:nvPr/>
        </p:nvSpPr>
        <p:spPr>
          <a:xfrm flipH="1">
            <a:off x="3829214" y="2842650"/>
            <a:ext cx="152700" cy="152100"/>
          </a:xfrm>
          <a:prstGeom prst="ellipse">
            <a:avLst/>
          </a:prstGeom>
          <a:noFill/>
          <a:ln cap="flat" cmpd="sng" w="38100">
            <a:solidFill>
              <a:schemeClr val="lt1"/>
            </a:solidFill>
            <a:prstDash val="solid"/>
            <a:round/>
            <a:headEnd len="sm" w="sm" type="none"/>
            <a:tailEnd len="sm" w="sm" type="none"/>
          </a:ln>
          <a:effectLst>
            <a:outerShdw blurRad="5715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8"/>
          <p:cNvSpPr/>
          <p:nvPr/>
        </p:nvSpPr>
        <p:spPr>
          <a:xfrm flipH="1">
            <a:off x="2321848" y="686694"/>
            <a:ext cx="1527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8"/>
          <p:cNvSpPr/>
          <p:nvPr/>
        </p:nvSpPr>
        <p:spPr>
          <a:xfrm flipH="1">
            <a:off x="636748" y="1653294"/>
            <a:ext cx="1527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grpSp>
        <p:nvGrpSpPr>
          <p:cNvPr id="471" name="Google Shape;471;p39"/>
          <p:cNvGrpSpPr/>
          <p:nvPr/>
        </p:nvGrpSpPr>
        <p:grpSpPr>
          <a:xfrm>
            <a:off x="2818716" y="635009"/>
            <a:ext cx="3506580" cy="1976408"/>
            <a:chOff x="2818716" y="635009"/>
            <a:chExt cx="3506580" cy="1976408"/>
          </a:xfrm>
        </p:grpSpPr>
        <p:sp>
          <p:nvSpPr>
            <p:cNvPr id="472" name="Google Shape;472;p39"/>
            <p:cNvSpPr/>
            <p:nvPr/>
          </p:nvSpPr>
          <p:spPr>
            <a:xfrm>
              <a:off x="2818716" y="635009"/>
              <a:ext cx="3506580" cy="1976408"/>
            </a:xfrm>
            <a:prstGeom prst="roundRect">
              <a:avLst>
                <a:gd fmla="val 16983" name="adj"/>
              </a:avLst>
            </a:prstGeom>
            <a:solidFill>
              <a:srgbClr val="0F1524">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3" name="Google Shape;473;p39"/>
            <p:cNvCxnSpPr/>
            <p:nvPr/>
          </p:nvCxnSpPr>
          <p:spPr>
            <a:xfrm>
              <a:off x="2921000" y="112322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474" name="Google Shape;474;p39"/>
            <p:cNvCxnSpPr/>
            <p:nvPr/>
          </p:nvCxnSpPr>
          <p:spPr>
            <a:xfrm>
              <a:off x="2921000" y="132055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475" name="Google Shape;475;p39"/>
            <p:cNvCxnSpPr/>
            <p:nvPr/>
          </p:nvCxnSpPr>
          <p:spPr>
            <a:xfrm>
              <a:off x="2921000" y="151787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476" name="Google Shape;476;p39"/>
            <p:cNvCxnSpPr/>
            <p:nvPr/>
          </p:nvCxnSpPr>
          <p:spPr>
            <a:xfrm>
              <a:off x="2921000" y="171520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477" name="Google Shape;477;p39"/>
            <p:cNvCxnSpPr/>
            <p:nvPr/>
          </p:nvCxnSpPr>
          <p:spPr>
            <a:xfrm>
              <a:off x="2921000" y="191252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478" name="Google Shape;478;p39"/>
            <p:cNvCxnSpPr/>
            <p:nvPr/>
          </p:nvCxnSpPr>
          <p:spPr>
            <a:xfrm>
              <a:off x="2921000" y="210985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479" name="Google Shape;479;p39"/>
            <p:cNvCxnSpPr/>
            <p:nvPr/>
          </p:nvCxnSpPr>
          <p:spPr>
            <a:xfrm>
              <a:off x="2921000" y="2307175"/>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cxnSp>
          <p:nvCxnSpPr>
            <p:cNvPr id="480" name="Google Shape;480;p39"/>
            <p:cNvCxnSpPr/>
            <p:nvPr/>
          </p:nvCxnSpPr>
          <p:spPr>
            <a:xfrm>
              <a:off x="2921000" y="925900"/>
              <a:ext cx="3309000" cy="0"/>
            </a:xfrm>
            <a:prstGeom prst="straightConnector1">
              <a:avLst/>
            </a:prstGeom>
            <a:noFill/>
            <a:ln cap="flat" cmpd="sng" w="28575">
              <a:solidFill>
                <a:schemeClr val="accent3"/>
              </a:solidFill>
              <a:prstDash val="solid"/>
              <a:round/>
              <a:headEnd len="med" w="med" type="none"/>
              <a:tailEnd len="med" w="med" type="none"/>
            </a:ln>
            <a:effectLst>
              <a:outerShdw blurRad="142875" rotWithShape="0" algn="bl">
                <a:schemeClr val="accent3"/>
              </a:outerShdw>
            </a:effectLst>
          </p:spPr>
        </p:cxnSp>
        <p:sp>
          <p:nvSpPr>
            <p:cNvPr id="481" name="Google Shape;481;p39"/>
            <p:cNvSpPr/>
            <p:nvPr/>
          </p:nvSpPr>
          <p:spPr>
            <a:xfrm>
              <a:off x="2910887" y="730475"/>
              <a:ext cx="3322102" cy="1785462"/>
            </a:xfrm>
            <a:prstGeom prst="roundRect">
              <a:avLst>
                <a:gd fmla="val 15644" name="adj"/>
              </a:avLst>
            </a:prstGeom>
            <a:noFill/>
            <a:ln cap="flat" cmpd="sng" w="38100">
              <a:solidFill>
                <a:schemeClr val="accent2"/>
              </a:solidFill>
              <a:prstDash val="solid"/>
              <a:round/>
              <a:headEnd len="sm" w="sm" type="none"/>
              <a:tailEnd len="sm" w="sm" type="none"/>
            </a:ln>
            <a:effectLst>
              <a:outerShdw blurRad="142875" rotWithShape="0" algn="bl">
                <a:schemeClr val="accent2"/>
              </a:outerShdw>
              <a:reflection blurRad="0" dir="5400000" dist="228600" endA="0" endPos="30000" fadeDir="5400012" kx="0" rotWithShape="0" algn="bl" stA="3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39"/>
          <p:cNvSpPr/>
          <p:nvPr/>
        </p:nvSpPr>
        <p:spPr>
          <a:xfrm>
            <a:off x="3973050" y="1024263"/>
            <a:ext cx="1197900" cy="1197900"/>
          </a:xfrm>
          <a:prstGeom prst="ellipse">
            <a:avLst/>
          </a:prstGeom>
          <a:gradFill>
            <a:gsLst>
              <a:gs pos="0">
                <a:schemeClr val="lt1"/>
              </a:gs>
              <a:gs pos="100000">
                <a:schemeClr val="accent1"/>
              </a:gs>
            </a:gsLst>
            <a:lin ang="5400012" scaled="0"/>
          </a:gradFill>
          <a:ln>
            <a:noFill/>
          </a:ln>
          <a:effectLst>
            <a:outerShdw blurRad="128588"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9"/>
          <p:cNvSpPr txBox="1"/>
          <p:nvPr>
            <p:ph type="title"/>
          </p:nvPr>
        </p:nvSpPr>
        <p:spPr>
          <a:xfrm>
            <a:off x="2793450" y="2806000"/>
            <a:ext cx="3557100" cy="57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484" name="Google Shape;484;p39"/>
          <p:cNvSpPr txBox="1"/>
          <p:nvPr>
            <p:ph idx="1" type="subTitle"/>
          </p:nvPr>
        </p:nvSpPr>
        <p:spPr>
          <a:xfrm>
            <a:off x="2793450" y="3383900"/>
            <a:ext cx="3557100" cy="97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grpSp>
        <p:nvGrpSpPr>
          <p:cNvPr id="485" name="Google Shape;485;p39"/>
          <p:cNvGrpSpPr/>
          <p:nvPr/>
        </p:nvGrpSpPr>
        <p:grpSpPr>
          <a:xfrm>
            <a:off x="4219177" y="1289176"/>
            <a:ext cx="705546" cy="668393"/>
            <a:chOff x="2733950" y="4040500"/>
            <a:chExt cx="300975" cy="285175"/>
          </a:xfrm>
        </p:grpSpPr>
        <p:sp>
          <p:nvSpPr>
            <p:cNvPr id="486" name="Google Shape;486;p39"/>
            <p:cNvSpPr/>
            <p:nvPr/>
          </p:nvSpPr>
          <p:spPr>
            <a:xfrm>
              <a:off x="2733950" y="4087525"/>
              <a:ext cx="59575" cy="59575"/>
            </a:xfrm>
            <a:custGeom>
              <a:rect b="b" l="l" r="r" t="t"/>
              <a:pathLst>
                <a:path extrusionOk="0" h="2383" w="2383">
                  <a:moveTo>
                    <a:pt x="1192" y="1"/>
                  </a:moveTo>
                  <a:cubicBezTo>
                    <a:pt x="1001" y="1"/>
                    <a:pt x="834" y="156"/>
                    <a:pt x="834" y="358"/>
                  </a:cubicBezTo>
                  <a:lnTo>
                    <a:pt x="834" y="834"/>
                  </a:lnTo>
                  <a:lnTo>
                    <a:pt x="358" y="834"/>
                  </a:lnTo>
                  <a:cubicBezTo>
                    <a:pt x="168" y="834"/>
                    <a:pt x="1" y="989"/>
                    <a:pt x="1" y="1192"/>
                  </a:cubicBezTo>
                  <a:cubicBezTo>
                    <a:pt x="1" y="1382"/>
                    <a:pt x="168" y="1549"/>
                    <a:pt x="358" y="1549"/>
                  </a:cubicBezTo>
                  <a:lnTo>
                    <a:pt x="834" y="1549"/>
                  </a:lnTo>
                  <a:lnTo>
                    <a:pt x="834" y="2025"/>
                  </a:lnTo>
                  <a:cubicBezTo>
                    <a:pt x="834" y="2216"/>
                    <a:pt x="1001" y="2382"/>
                    <a:pt x="1192" y="2382"/>
                  </a:cubicBezTo>
                  <a:cubicBezTo>
                    <a:pt x="1382" y="2382"/>
                    <a:pt x="1549" y="2216"/>
                    <a:pt x="1549" y="2025"/>
                  </a:cubicBezTo>
                  <a:lnTo>
                    <a:pt x="1549" y="1549"/>
                  </a:lnTo>
                  <a:lnTo>
                    <a:pt x="2025" y="1549"/>
                  </a:lnTo>
                  <a:cubicBezTo>
                    <a:pt x="2215" y="1549"/>
                    <a:pt x="2382" y="1382"/>
                    <a:pt x="2382" y="1192"/>
                  </a:cubicBezTo>
                  <a:cubicBezTo>
                    <a:pt x="2382" y="989"/>
                    <a:pt x="2215" y="834"/>
                    <a:pt x="2025" y="834"/>
                  </a:cubicBezTo>
                  <a:lnTo>
                    <a:pt x="1549" y="834"/>
                  </a:lnTo>
                  <a:lnTo>
                    <a:pt x="1549" y="358"/>
                  </a:lnTo>
                  <a:cubicBezTo>
                    <a:pt x="1549" y="156"/>
                    <a:pt x="1382" y="1"/>
                    <a:pt x="1192" y="1"/>
                  </a:cubicBezTo>
                  <a:close/>
                </a:path>
              </a:pathLst>
            </a:custGeom>
            <a:solidFill>
              <a:schemeClr val="accent2"/>
            </a:solidFill>
            <a:ln>
              <a:noFill/>
            </a:ln>
            <a:effectLst>
              <a:outerShdw blurRad="114300" rotWithShape="0" algn="bl">
                <a:schemeClr val="accent2">
                  <a:alpha val="8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9"/>
            <p:cNvSpPr/>
            <p:nvPr/>
          </p:nvSpPr>
          <p:spPr>
            <a:xfrm>
              <a:off x="2818800" y="4040500"/>
              <a:ext cx="59850" cy="59575"/>
            </a:xfrm>
            <a:custGeom>
              <a:rect b="b" l="l" r="r" t="t"/>
              <a:pathLst>
                <a:path extrusionOk="0" h="2383" w="2394">
                  <a:moveTo>
                    <a:pt x="1191" y="1"/>
                  </a:moveTo>
                  <a:cubicBezTo>
                    <a:pt x="1000" y="1"/>
                    <a:pt x="834" y="167"/>
                    <a:pt x="834" y="358"/>
                  </a:cubicBezTo>
                  <a:lnTo>
                    <a:pt x="834" y="834"/>
                  </a:lnTo>
                  <a:lnTo>
                    <a:pt x="357" y="834"/>
                  </a:lnTo>
                  <a:cubicBezTo>
                    <a:pt x="167" y="834"/>
                    <a:pt x="0" y="1001"/>
                    <a:pt x="0" y="1191"/>
                  </a:cubicBezTo>
                  <a:cubicBezTo>
                    <a:pt x="0" y="1382"/>
                    <a:pt x="167" y="1549"/>
                    <a:pt x="369" y="1549"/>
                  </a:cubicBezTo>
                  <a:lnTo>
                    <a:pt x="846" y="1549"/>
                  </a:lnTo>
                  <a:lnTo>
                    <a:pt x="846" y="2025"/>
                  </a:lnTo>
                  <a:cubicBezTo>
                    <a:pt x="846" y="2215"/>
                    <a:pt x="1012" y="2382"/>
                    <a:pt x="1203" y="2382"/>
                  </a:cubicBezTo>
                  <a:cubicBezTo>
                    <a:pt x="1405" y="2382"/>
                    <a:pt x="1560" y="2215"/>
                    <a:pt x="1560" y="2025"/>
                  </a:cubicBezTo>
                  <a:lnTo>
                    <a:pt x="1560" y="1549"/>
                  </a:lnTo>
                  <a:lnTo>
                    <a:pt x="2036" y="1549"/>
                  </a:lnTo>
                  <a:cubicBezTo>
                    <a:pt x="2239" y="1549"/>
                    <a:pt x="2393" y="1382"/>
                    <a:pt x="2393" y="1191"/>
                  </a:cubicBezTo>
                  <a:cubicBezTo>
                    <a:pt x="2393" y="1001"/>
                    <a:pt x="2239" y="834"/>
                    <a:pt x="2036" y="834"/>
                  </a:cubicBezTo>
                  <a:lnTo>
                    <a:pt x="1548" y="834"/>
                  </a:lnTo>
                  <a:lnTo>
                    <a:pt x="1548" y="358"/>
                  </a:lnTo>
                  <a:cubicBezTo>
                    <a:pt x="1548" y="167"/>
                    <a:pt x="1381" y="1"/>
                    <a:pt x="1191" y="1"/>
                  </a:cubicBezTo>
                  <a:close/>
                </a:path>
              </a:pathLst>
            </a:custGeom>
            <a:solidFill>
              <a:schemeClr val="accent2"/>
            </a:solidFill>
            <a:ln>
              <a:noFill/>
            </a:ln>
            <a:effectLst>
              <a:outerShdw blurRad="114300" rotWithShape="0" algn="bl">
                <a:schemeClr val="accent2">
                  <a:alpha val="8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9"/>
            <p:cNvSpPr/>
            <p:nvPr/>
          </p:nvSpPr>
          <p:spPr>
            <a:xfrm>
              <a:off x="2975350" y="4266125"/>
              <a:ext cx="59575" cy="59550"/>
            </a:xfrm>
            <a:custGeom>
              <a:rect b="b" l="l" r="r" t="t"/>
              <a:pathLst>
                <a:path extrusionOk="0" h="2382" w="2383">
                  <a:moveTo>
                    <a:pt x="1192" y="1"/>
                  </a:moveTo>
                  <a:cubicBezTo>
                    <a:pt x="1001" y="1"/>
                    <a:pt x="834" y="155"/>
                    <a:pt x="834" y="358"/>
                  </a:cubicBezTo>
                  <a:lnTo>
                    <a:pt x="834" y="834"/>
                  </a:lnTo>
                  <a:lnTo>
                    <a:pt x="358" y="834"/>
                  </a:lnTo>
                  <a:cubicBezTo>
                    <a:pt x="168" y="834"/>
                    <a:pt x="1" y="989"/>
                    <a:pt x="1" y="1191"/>
                  </a:cubicBezTo>
                  <a:cubicBezTo>
                    <a:pt x="1" y="1382"/>
                    <a:pt x="168" y="1549"/>
                    <a:pt x="358" y="1549"/>
                  </a:cubicBezTo>
                  <a:lnTo>
                    <a:pt x="834" y="1549"/>
                  </a:lnTo>
                  <a:lnTo>
                    <a:pt x="834" y="2025"/>
                  </a:lnTo>
                  <a:cubicBezTo>
                    <a:pt x="834" y="2215"/>
                    <a:pt x="1001" y="2382"/>
                    <a:pt x="1192" y="2382"/>
                  </a:cubicBezTo>
                  <a:cubicBezTo>
                    <a:pt x="1382" y="2382"/>
                    <a:pt x="1549" y="2215"/>
                    <a:pt x="1549" y="2025"/>
                  </a:cubicBezTo>
                  <a:lnTo>
                    <a:pt x="1549" y="1549"/>
                  </a:lnTo>
                  <a:lnTo>
                    <a:pt x="2025" y="1549"/>
                  </a:lnTo>
                  <a:cubicBezTo>
                    <a:pt x="2215" y="1549"/>
                    <a:pt x="2382" y="1382"/>
                    <a:pt x="2382" y="1191"/>
                  </a:cubicBezTo>
                  <a:cubicBezTo>
                    <a:pt x="2382" y="989"/>
                    <a:pt x="2227" y="834"/>
                    <a:pt x="2025" y="834"/>
                  </a:cubicBezTo>
                  <a:lnTo>
                    <a:pt x="1549" y="834"/>
                  </a:lnTo>
                  <a:lnTo>
                    <a:pt x="1549" y="358"/>
                  </a:lnTo>
                  <a:cubicBezTo>
                    <a:pt x="1549" y="155"/>
                    <a:pt x="1382" y="1"/>
                    <a:pt x="1192" y="1"/>
                  </a:cubicBezTo>
                  <a:close/>
                </a:path>
              </a:pathLst>
            </a:custGeom>
            <a:solidFill>
              <a:schemeClr val="accent2"/>
            </a:solidFill>
            <a:ln>
              <a:noFill/>
            </a:ln>
            <a:effectLst>
              <a:outerShdw blurRad="114300" rotWithShape="0" algn="bl">
                <a:schemeClr val="accent2">
                  <a:alpha val="8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9"/>
            <p:cNvSpPr/>
            <p:nvPr/>
          </p:nvSpPr>
          <p:spPr>
            <a:xfrm>
              <a:off x="2784550" y="4117900"/>
              <a:ext cx="216725" cy="202550"/>
            </a:xfrm>
            <a:custGeom>
              <a:rect b="b" l="l" r="r" t="t"/>
              <a:pathLst>
                <a:path extrusionOk="0" h="8102" w="8669">
                  <a:moveTo>
                    <a:pt x="3013" y="703"/>
                  </a:moveTo>
                  <a:lnTo>
                    <a:pt x="2597" y="2608"/>
                  </a:lnTo>
                  <a:lnTo>
                    <a:pt x="965" y="2608"/>
                  </a:lnTo>
                  <a:lnTo>
                    <a:pt x="2132" y="703"/>
                  </a:lnTo>
                  <a:close/>
                  <a:moveTo>
                    <a:pt x="4883" y="703"/>
                  </a:moveTo>
                  <a:lnTo>
                    <a:pt x="5299" y="2608"/>
                  </a:lnTo>
                  <a:lnTo>
                    <a:pt x="3311" y="2608"/>
                  </a:lnTo>
                  <a:lnTo>
                    <a:pt x="3728" y="703"/>
                  </a:lnTo>
                  <a:close/>
                  <a:moveTo>
                    <a:pt x="6490" y="703"/>
                  </a:moveTo>
                  <a:lnTo>
                    <a:pt x="7657" y="2608"/>
                  </a:lnTo>
                  <a:lnTo>
                    <a:pt x="6026" y="2608"/>
                  </a:lnTo>
                  <a:lnTo>
                    <a:pt x="5609" y="703"/>
                  </a:lnTo>
                  <a:close/>
                  <a:moveTo>
                    <a:pt x="2620" y="3322"/>
                  </a:moveTo>
                  <a:lnTo>
                    <a:pt x="3490" y="6192"/>
                  </a:lnTo>
                  <a:lnTo>
                    <a:pt x="1108" y="3322"/>
                  </a:lnTo>
                  <a:close/>
                  <a:moveTo>
                    <a:pt x="7538" y="3322"/>
                  </a:moveTo>
                  <a:lnTo>
                    <a:pt x="5156" y="6192"/>
                  </a:lnTo>
                  <a:lnTo>
                    <a:pt x="6014" y="3322"/>
                  </a:lnTo>
                  <a:close/>
                  <a:moveTo>
                    <a:pt x="5275" y="3322"/>
                  </a:moveTo>
                  <a:lnTo>
                    <a:pt x="4299" y="6525"/>
                  </a:lnTo>
                  <a:lnTo>
                    <a:pt x="3347" y="3322"/>
                  </a:lnTo>
                  <a:close/>
                  <a:moveTo>
                    <a:pt x="1966" y="0"/>
                  </a:moveTo>
                  <a:cubicBezTo>
                    <a:pt x="1846" y="0"/>
                    <a:pt x="1727" y="60"/>
                    <a:pt x="1668" y="167"/>
                  </a:cubicBezTo>
                  <a:lnTo>
                    <a:pt x="72" y="2775"/>
                  </a:lnTo>
                  <a:cubicBezTo>
                    <a:pt x="1" y="2906"/>
                    <a:pt x="1" y="3072"/>
                    <a:pt x="108" y="3191"/>
                  </a:cubicBezTo>
                  <a:cubicBezTo>
                    <a:pt x="132" y="3215"/>
                    <a:pt x="4085" y="7978"/>
                    <a:pt x="4085" y="7978"/>
                  </a:cubicBezTo>
                  <a:cubicBezTo>
                    <a:pt x="4132" y="8059"/>
                    <a:pt x="4219" y="8101"/>
                    <a:pt x="4312" y="8101"/>
                  </a:cubicBezTo>
                  <a:cubicBezTo>
                    <a:pt x="4409" y="8101"/>
                    <a:pt x="4512" y="8057"/>
                    <a:pt x="4585" y="7966"/>
                  </a:cubicBezTo>
                  <a:lnTo>
                    <a:pt x="8562" y="3191"/>
                  </a:lnTo>
                  <a:cubicBezTo>
                    <a:pt x="8645" y="3072"/>
                    <a:pt x="8669" y="2906"/>
                    <a:pt x="8585" y="2775"/>
                  </a:cubicBezTo>
                  <a:lnTo>
                    <a:pt x="7002" y="167"/>
                  </a:lnTo>
                  <a:cubicBezTo>
                    <a:pt x="6942" y="60"/>
                    <a:pt x="6823" y="0"/>
                    <a:pt x="6704" y="0"/>
                  </a:cubicBezTo>
                  <a:close/>
                </a:path>
              </a:pathLst>
            </a:custGeom>
            <a:solidFill>
              <a:schemeClr val="accent2"/>
            </a:solidFill>
            <a:ln>
              <a:noFill/>
            </a:ln>
            <a:effectLst>
              <a:outerShdw blurRad="114300" rotWithShape="0" algn="bl">
                <a:schemeClr val="accent2">
                  <a:alpha val="8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39"/>
          <p:cNvSpPr/>
          <p:nvPr/>
        </p:nvSpPr>
        <p:spPr>
          <a:xfrm>
            <a:off x="2008376" y="953731"/>
            <a:ext cx="407800" cy="382249"/>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9"/>
          <p:cNvSpPr/>
          <p:nvPr/>
        </p:nvSpPr>
        <p:spPr>
          <a:xfrm rot="1083225">
            <a:off x="8534947" y="2747406"/>
            <a:ext cx="698450" cy="1233764"/>
          </a:xfrm>
          <a:custGeom>
            <a:rect b="b" l="l" r="r" t="t"/>
            <a:pathLst>
              <a:path extrusionOk="0" h="27468" w="1555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9"/>
          <p:cNvSpPr/>
          <p:nvPr/>
        </p:nvSpPr>
        <p:spPr>
          <a:xfrm rot="-1865464">
            <a:off x="283824" y="-415294"/>
            <a:ext cx="858549" cy="1430650"/>
          </a:xfrm>
          <a:custGeom>
            <a:rect b="b" l="l" r="r" t="t"/>
            <a:pathLst>
              <a:path extrusionOk="0" h="30636" w="18385">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lt1"/>
          </a:solidFill>
          <a:ln>
            <a:noFill/>
          </a:ln>
          <a:effectLst>
            <a:outerShdw blurRad="114300"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9"/>
          <p:cNvSpPr/>
          <p:nvPr/>
        </p:nvSpPr>
        <p:spPr>
          <a:xfrm>
            <a:off x="2114471" y="1678296"/>
            <a:ext cx="195600" cy="1956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9"/>
          <p:cNvSpPr/>
          <p:nvPr/>
        </p:nvSpPr>
        <p:spPr>
          <a:xfrm rot="1650267">
            <a:off x="1332136" y="1355652"/>
            <a:ext cx="57888" cy="535135"/>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9"/>
          <p:cNvSpPr/>
          <p:nvPr/>
        </p:nvSpPr>
        <p:spPr>
          <a:xfrm>
            <a:off x="7706897" y="1881072"/>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9"/>
          <p:cNvSpPr/>
          <p:nvPr/>
        </p:nvSpPr>
        <p:spPr>
          <a:xfrm rot="6189788">
            <a:off x="7317506" y="2660564"/>
            <a:ext cx="393419" cy="368764"/>
          </a:xfrm>
          <a:custGeom>
            <a:rect b="b" l="l" r="r" t="t"/>
            <a:pathLst>
              <a:path extrusionOk="0" h="8550" w="9121">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9"/>
          <p:cNvSpPr/>
          <p:nvPr/>
        </p:nvSpPr>
        <p:spPr>
          <a:xfrm>
            <a:off x="1453725" y="80162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9"/>
          <p:cNvSpPr/>
          <p:nvPr/>
        </p:nvSpPr>
        <p:spPr>
          <a:xfrm>
            <a:off x="6968900" y="2459325"/>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9"/>
          <p:cNvSpPr/>
          <p:nvPr/>
        </p:nvSpPr>
        <p:spPr>
          <a:xfrm>
            <a:off x="8100321" y="2473946"/>
            <a:ext cx="195600" cy="195600"/>
          </a:xfrm>
          <a:prstGeom prst="ellipse">
            <a:avLst/>
          </a:prstGeom>
          <a:noFill/>
          <a:ln cap="flat" cmpd="sng" w="38100">
            <a:solidFill>
              <a:schemeClr val="accent3"/>
            </a:solidFill>
            <a:prstDash val="solid"/>
            <a:round/>
            <a:headEnd len="sm" w="sm" type="none"/>
            <a:tailEnd len="sm" w="sm" type="none"/>
          </a:ln>
          <a:effectLst>
            <a:outerShdw blurRad="57150" rotWithShape="0" algn="bl">
              <a:schemeClr val="accent3"/>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9"/>
          <p:cNvSpPr/>
          <p:nvPr/>
        </p:nvSpPr>
        <p:spPr>
          <a:xfrm>
            <a:off x="6852075" y="1420650"/>
            <a:ext cx="152100" cy="152100"/>
          </a:xfrm>
          <a:prstGeom prst="ellipse">
            <a:avLst/>
          </a:prstGeom>
          <a:noFill/>
          <a:ln cap="flat" cmpd="sng" w="38100">
            <a:solidFill>
              <a:schemeClr val="accent2"/>
            </a:solidFill>
            <a:prstDash val="solid"/>
            <a:round/>
            <a:headEnd len="sm" w="sm" type="none"/>
            <a:tailEnd len="sm" w="sm" type="none"/>
          </a:ln>
          <a:effectLst>
            <a:outerShdw blurRad="57150" rotWithShape="0" algn="bl">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9"/>
          <p:cNvSpPr/>
          <p:nvPr/>
        </p:nvSpPr>
        <p:spPr>
          <a:xfrm>
            <a:off x="409072" y="1335972"/>
            <a:ext cx="304016" cy="379653"/>
          </a:xfrm>
          <a:custGeom>
            <a:rect b="b" l="l" r="r" t="t"/>
            <a:pathLst>
              <a:path extrusionOk="0" h="11866" w="9502">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9"/>
          <p:cNvSpPr/>
          <p:nvPr/>
        </p:nvSpPr>
        <p:spPr>
          <a:xfrm rot="6653440">
            <a:off x="6278082" y="1355797"/>
            <a:ext cx="57889" cy="535140"/>
          </a:xfrm>
          <a:custGeom>
            <a:rect b="b" l="l" r="r" t="t"/>
            <a:pathLst>
              <a:path extrusionOk="0" h="12110" w="131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lt1"/>
          </a:solidFill>
          <a:ln>
            <a:noFill/>
          </a:ln>
          <a:effectLst>
            <a:outerShdw blurRad="100013" rotWithShape="0" algn="bl">
              <a:schemeClr val="l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Neon Pitch Deck by Slidesgo">
  <a:themeElements>
    <a:clrScheme name="Simple Light">
      <a:dk1>
        <a:srgbClr val="000000"/>
      </a:dk1>
      <a:lt1>
        <a:srgbClr val="FFFFFF"/>
      </a:lt1>
      <a:dk2>
        <a:srgbClr val="595959"/>
      </a:dk2>
      <a:lt2>
        <a:srgbClr val="EEEEEE"/>
      </a:lt2>
      <a:accent1>
        <a:srgbClr val="FDA7F9"/>
      </a:accent1>
      <a:accent2>
        <a:srgbClr val="FB54F4"/>
      </a:accent2>
      <a:accent3>
        <a:srgbClr val="4FC1F9"/>
      </a:accent3>
      <a:accent4>
        <a:srgbClr val="5F3F9E"/>
      </a:accent4>
      <a:accent5>
        <a:srgbClr val="2B3880"/>
      </a:accent5>
      <a:accent6>
        <a:srgbClr val="0F1524"/>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